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sldIdLst>
    <p:sldId id="363" r:id="rId4"/>
    <p:sldId id="346" r:id="rId5"/>
    <p:sldId id="365" r:id="rId6"/>
    <p:sldId id="366" r:id="rId7"/>
    <p:sldId id="368" r:id="rId8"/>
    <p:sldId id="364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 showGuides="1">
      <p:cViewPr varScale="1">
        <p:scale>
          <a:sx n="66" d="100"/>
          <a:sy n="66" d="100"/>
        </p:scale>
        <p:origin x="-876" y="-138"/>
      </p:cViewPr>
      <p:guideLst>
        <p:guide orient="horz" pos="213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309D-2F5E-42FE-9367-55C0B879AA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533400"/>
            <a:ext cx="10464800" cy="5334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267D-3675-4A4F-AA3D-C720A6E6A4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 descr="图片1"/>
          <p:cNvPicPr>
            <a:picLocks noChangeAspect="1"/>
          </p:cNvPicPr>
          <p:nvPr userDrawn="1"/>
        </p:nvPicPr>
        <p:blipFill>
          <a:blip r:embed="rId3" cstate="print"/>
          <a:srcRect r="8882"/>
          <a:stretch>
            <a:fillRect/>
          </a:stretch>
        </p:blipFill>
        <p:spPr>
          <a:xfrm>
            <a:off x="-25400" y="-57150"/>
            <a:ext cx="12219517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B050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华文行楷" panose="02010800040101010101" pitchFamily="2" charset="-122"/>
          <a:ea typeface="华文行楷" panose="02010800040101010101" pitchFamily="2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华文行楷" panose="02010800040101010101" pitchFamily="2" charset="-122"/>
          <a:ea typeface="华文行楷" panose="0201080004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927648" y="1412776"/>
            <a:ext cx="669674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 smtClean="0">
                <a:latin typeface="交通标志专用字体" pitchFamily="2" charset="-122"/>
                <a:ea typeface="交通标志专用字体" pitchFamily="2" charset="-122"/>
              </a:rPr>
              <a:t>面粉新鲜度的检测</a:t>
            </a:r>
            <a:endParaRPr lang="zh-CN" altLang="en-US" sz="6000" b="1" dirty="0">
              <a:latin typeface="交通标志专用字体" pitchFamily="2" charset="-122"/>
              <a:ea typeface="交通标志专用字体" pitchFamily="2" charset="-122"/>
            </a:endParaRPr>
          </a:p>
        </p:txBody>
      </p:sp>
      <p:pic>
        <p:nvPicPr>
          <p:cNvPr id="7172" name="Picture 4" descr="https://ss3.bdstatic.com/70cFv8Sh_Q1YnxGkpoWK1HF6hhy/it/u=1393156039,3081419628&amp;fm=26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458868"/>
            <a:ext cx="4439816" cy="2395585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BDAAgGBgcGBQgHBwcJCQgKDBQNDAsLDBkSEw8UHRofHh0aHBwgJC4nICIsIxwcKDcpLDAxNDQ0Hyc5PTgyPC4zNDL/2wBDAQkJCQwLDBgNDRgyIRwhMjIyMjIyMjIyMjIyMjIyMjIyMjIyMjIyMjIyMjIyMjIyMjIyMjIyMjIyMjIyMjIyMjL/wAARCAFM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SMGnoeadKuMmowcHrWbGWV5qYZxVVW2nParKsGXIqb6gL1qKRNwIp2eaX8KoRmXF2bVcbehwTVOW+tmgaXflwCQGNL4j82Gwe6tlDvGMso7D1rzW6u7lJnXdgPyCOuKjkuXfQ37/VZ5biNfuxyJnOO9crKrCdxIMNnkVtBSdJEhBYxAN1rGnkM85cLjPvWqViWV3XnIoVeKlxxjFNC80wBcDinim9CaeDzQMRhmnQ4Eq7jhc8mn+9MI5oEa2rrFJawTpIjkkrwecUzQYy18WDbcIefrxWW1WbG6ltJC8WMkEEGlYBtxGYp3j/ALrEV0ttYiSz0iZkBVd4bnryTXOyM08peT7x9K2rfXp4bWC2MEbJF0Pc0agY94pg1GdVG3DnGO1d1beLFt9Nhju42Yuo2le/auMkVr6/LkBWkb8BW3dWqQvZptDLG+D3BocbgdNpHi5JpJYjFHGFOAC33h610Fjqkd1p/wBpXgOxwPxrg7XQrzVNWl+xRqsZG95WO1Il9Se1dpYtBo1klpZn7RKv/LzInf8A2U7fU1Lapxu3YaTk9C/brPPGZZVWGHP+slO0H6ev4Vf021hv7jybVJbpx95h+7RR6knn9KwGaa9uVEkjSTOQBzkmvT9Js4NHsFgiAyOXbuzetOjL2ruloiaqVNa7sdb+H7SGICVY89wBnH55pLrR7GSMhLieI/8ATOTb/Ko7q+ZsgNWa00jHqa1qVYw3M4wctTn9d8Oahb7prW9luYRywdzuX/GuY2Td5ef9416Qs0i4ya5zX9OWBhdwqBHIcMPQ1yVLTXPA6ISa0kc2DdIcpOQfZyK1dOPiKdf9EN1MPVW3D9eK6rw14RgeFL3UYwxblIT0A9T/AIV2TSxWyBVVVUdABjFaUqMt2yZ1o7JHnDReI4U33ekeao65jAP5rVF7+yuN0U0ctpJ0IPzqPr0Ir0ibVI+nBrA1i3sdYQrPGA4+7IBhl/GtnFWtczUtdjym/wDD19BG08arcW4yRJCdwH1HUfjVKKLBDEYyK6mWO40y9ZUlZZE6FTgkexp7x2mq/JcIsFwefPjXAJ/2lH8xWtGtFySasOcWkcyVXcYwMAjiiOPbgkdOa0bnTrixn8mdQD1Vgchh6g9xTxApGcYxwRXWqW99mZc5kNahx93B9KatqVrYEAHBH0pHtx6ZNaxSRLkZoi/hal2AHBq6YDjgVA6gjaxx70pRuNSKxjVgflz64pohPUklc9KtiMKgHf8AnTkHbHPpWHLYu5Tktww3Hgk4ANQkKBhhx61edVBLsc4qlKQwJHBH8qi+hVinKuHJHT1FRGQHg09yVOD0qN1wOBzWEmURMNxPpULx7eatKD2HFIUP4VNxlRSB9KR03cgVNJHgcCmcryelICH68VHJEGGe9WjGHXINRlcEA0AUjHs6igr1IxgVdOCNpwRVeSIqcjpQBXzSEZpWQ5yOlGMjrg0ANwaCKXGBzRigBhXsKYSV7/hTyG7HioyKQDDJz92ijFFFkB7bMvB96pt8prQmG7mqUuAhyQD2HrWbEiFrsxxb2AC+hFEGoZAIQc+hrjNe1Sazmnt5XY4AMK5/nWM9/dxWltdxzN1IZSTg54qORtl6HqpvMLuG1QOSTWZf63Hb8SzxrzyC1cS3iRHt8MJWO3HlkjafqeuKzrZhqEksc7fvHBZD79cU+VtiujubrXLMadLIMLuXaFLZJJ4rib+B2sYWf78GVOfQniswg4x3Fbt8k02jRXIkyhUK4x27VaVgMPfIFxuO30zQKFBIxTgp9KoBMc9KQrnk1OqbhSmE+lIRUwO9KF54FTmEhsEVIIiOlUBEqMacYWAz+lWEQipgmR0pWAp+UDjI4p/lYIwKteV2qRE7AZ9qdgKyx+oq0sG4VdtdF1KdDIlhcFOpbYQAPqeK37TwLr04DfZFjU85eRR+maqwrnImAg8DNbHh3SJ9X1RIEby4kHmSyv8AdjQdSaje0dJim35gSCPcV6FFo58P6BDZsNt1eYnufUKPur/X6037qcmG7sE0sIt1s7JDDYxHgd3P95vU/wAqrRlJQwjYBUO1sdc+9OC8AkfKOgqgfLs5JBCMPPJuYZ7nivIrTctXudcFbRHUeHNPefUFuFX91AdzE9/QV1885PAqj4cWKDRmiXAZhz71N5ckvKqcevavWw9P2VFd2cFWXPU16DASxp4UVE89rB/rbqJT6A7j+lQvrFgg4aaT6Jt/nXHUcL6yRtHm6ItcZpsrQyIIJ0DozAkH2Of6VUPiC2X7mnlvd5f8KqyayjuG+woMHjEhrONanDaX5lOEn0O2iug0OQazL25JPB61iR+Iyq7fsq4/66UNrcEn37eVfdWB/oK6p4unKNoy1MY0ZJ6ossSxqF8gcGmrqFi/HnOh/wBqP/DNPwk3EE0UnsHAP5GuJqUndM3uluYOuIrLHKeoOM1Qtk3SdiAKm8WSy2cEKPE6l37jsKztMvVLjnrXTTl71pCkvdujoooorq3+x3X+qPKP3jb1H9RWJc2MtlcvbzDDKcexHYj2rZs7gXNxcRhNvlEDOfvZGc+1a/8AZcetWiK8vlzQfKH25yp6A169GdlZ7HHNa3ONMXGKbsA4P/6q6mbwhfIv7topR7NtP61VXwvqj53W2wKPvMwA/Oujmj3IOfaLjj86y7tGDZA4rfuLSezkKTRlD6VnXCBu1F+ozJViAO6/yqXGRnNQzQyrNuXGO4pu90Bx0/lWU11RpEHfDHNR7gxORkYp5bzFx+tV3BDcHp+tckmaogk/1gXIz2qNgy5wOB1qddgk3lM+/enuUbkEYNYtspGe24jIpg80k7sAVZZWUkjt1FRn5hwc+1AxjL071E8YantnNIvU0AVvnR8Z4p5iDpuDVIyg+hqJ9yjcpytADRGEGTyPWmkgH2pxdXXmojweKBCPFnJFVpYc4IOCKuAjOM5pkkS/eTg9xQBV2HgMeaQjHapmphBzkUAQ45pCoPSpCMmomyOlADCnNFO3NRSA9iFzJjJj2r6k81g6zqotYjcLL24AwcmuQPinUU3RyJHuzk5B6/nVJLuW+v1N1L8r/KegAFZcreo1oXb2RdbtHnkYC7QEqD/Fz2qjpUQuUmtW/jHGexqJlNjqDISfLB4PXI7VExPnmSJmXPcHFWkIhljaGRo3GHU4I96dauYrhJAcbWBoZC2STz60+OMOKoC3qiwNdh4WB8xcsB2NM+0TNaC13nyu6+tNSMDtUwQDBxRYCBItuKlMOT0qcRmphH8oJ7UWArRoBg9qsx2zzttjjZj/ALIzTlQE4A4r174eSrL4bEe0CSCVlYjrzyP507CueYQeEtavSDBp1wR6sm0frita0+GuuSnMqwwg/wB+UHH5Zr2REIJzn8aUsgOC6j8aLgeYL8Mnt4TLc34IXGVghLseccc1a/4QnRrO/jtp2ubgurFSH25IxgEAcZz69q9ElgWaMo5YKeoViM/lVWXTizN5ciwodv3V5GDRdhc5TTfD+keWki6VCWS4MUiSbmI4x/Ef73f0q7p+mX1sJ4EtYEcTKySoAi4wMg4HPOf0rofs8a8STEknoT75q1j34pagZJsb6dJlmuo8NtKfJkqRg+3Gc1ftEMdrHGwwVG3HsOn6VKcCkDAc00hNl/TvD2jQAXMWnwefId7Ow3Hdnk85xXL+L1zrDZ6bR+QFdlpku+22n+FqwPEltayXkc1xPsAXBjUZZ/p6fU1df+G7szpv3ziWWaaQR28bSTNwFUZNOi8NGK6juNUvFhKHcLeIb3PsT0H51stdskbRWqC2hPUKeW+rdTVJo93QZPvwPyrwqleEX7uv5HoRUvQ0V1fyE8uxgEQH8THex/oKqTXVxctmeZnP+02f06VAroqfNID/ALvT9KYZwPuqB9TXPPEVJ/Eyo04rZEwPuSPpijA/u/maqm4c9HwPaozL3Lmsbl2L20dwKX5fRazjIp6n9akEL7SfLfA5J2nimnfYTVty9x6D86Q49x9DWe8bKqswYBuQSOtIAw5DkVopBymj/wACJ+ooxn0P0NZvm3C/dfNKL2Vfvpke1VGZLibEV9cW6lFlOw9UYZB/A8VG9rpd2waazFtL/wA9bY4/Nen5Vnx6jE2FY7fY1bjdGX5W/LpXXSrSRlKBrWVi8QLRulxH/wA9E4I+o61r6aCjy88bf6iubhmeGQOjlG7EGt2y1BZx5cu2ORsfvB0bHY17NGupRs0cdSm0dTCvmordsU+cBwEJwvtTLZxHZpkjIHNZd/qUUBy789lHJNat21ZmlfRFyS2spDtlt0cDnLjNc9rui6PcPu8xbR/VBkH6imy3OqX4/wBHhkEZ/ujr+NZ1zpd/CvmS2suD3Az/ACrCWJlH4EaRpJ7sxZNDsw5zePImeNsWP5mmjSNMX7yTv9ZAP5CrLy4ONuPriomuD7fnXJPHVH1OmNFIYNJ0peBZMfrK9I+kaU64No6/7srf1FK1zn0z/n2pftG0dR+v+Fc/1ud9y/ZIqyeHtKk+41xEf99W/niqc3hGJ1zBqO0/9NIT/Qmtdbrd3/8AHqk8zgkr+n+FaxxMmS6ZzE3hjUY1/dLHcYH/ACykBP5HmsS5sprZyssTxP8A3WUivQg6vx/I1NvLxmN9ssf9yQAj9a3jWT6EONjywqz57Gq00dxGd2dw9BXpF54b069z5KtZyf7GWU/geR+Fczqnh3UNPUu8fm2//PWLkfj3FbE3OZQTMSWUVMuV4YdakIIPA4pw2OAKQytLDnlR9Kr4wTkc1eI29ajkjVvb3oCxVUcZyKUBjnFPMYjPCjnoaepfa6pwCOfcUwINoNRFcHmpzweRQQDgHrSEVCp6im+XxVop2qNoyOQeaLjsV/LNFSHdmii4Fu8txe2y3KDEyDDgd6zlj49qvW9w9sOFDfWo8ZcnAGeeKEhE0ogm00iVgZV+5jrWekWFAq35fXFL5LYB/CnYRX8sHj1pY4AuQKtvEEOAc03Zx1pgRKmDUqpnNSIlPCnNOwXFiQY68VKgHStDStF1HVGZbO3Zwv3m4Cr9ScAV0Fv4RtoRm91FN46x26bz/wB9HA/nQ7L4nYNzkSCDwMmu/wDhndn7beWjDHmIrqPcHn+f6UkdhpNsB5dgsjD+O4kLfoMCra6jPEm2EiJfSJAg/QVjLEU0X7OTO5uFk4RcrnqfSqZlCEpiBE/2nXn9a4szPI25izH/AGiTQ0kh7Vi8VHoilTaO2jugGCIYwh6ZlX5f1q21utwAevGMK2ev0rzwtJ/k1Iksi98U44ldUKVJnbukEB5hfcADkqe3FTFhjPauNh1e8gOI7iUD/eJ/Q1oQ+Irj/lssco9Su0/mK1VaDIcJI3y1MZiTgVUg1a0uBgs0D9t3zKfxHT8qfHdT2lvPeTwIhB22xEocSE9W47CteZJc3QmzZNdamdLjaCNgbl/vdxH/AImsCR3lkLyEu7Hkk5qPczuzu3JOSx6mopLjGVTivBxWKlVlrsdlKkorzJXkVOp3H0FUrmR5o2QsQCCMCmyTKvUiqpnaRsRqWPsM1x8xuokWkWTaZp6WryiQqScgY6nOKtPKB3FQSGVBulyg/wBoYq3o+lyatd7cSJbJzJIVx+AHqadpTloDairsbZ2V7qcmyziLn1yAK3oPCSW2x9XvljDHAij6k+m7/wCtXT2n2LSYVgt4DGD2AOT9TSrYW95LFd3jeZIjbo1zgL+HevQo0KV0t2cbrzbu9EOt9E0+zt90NpGjr0Y8t9cmqlxqi2reW8M8rMflEYOPxPQVqR3ga8e2ZSCBuUgcEVT1MLCGkbCqFL5I9BXXUpxSTgZUpqUve1IxcWuo2QnjKFXjyqv0B9DWJPpdpf3Aga2l0+4AOCnzI/8AT+Rq5pywfYI5IMRLMfN2sOeetSatDc3EMV3ayGOaA4BJ4f6islJNNSR0RtGbitP0OfvPC+p26l4Atwn+ydpH4Gsa6hu7Rc3Fu8a+p6V3Md7PNZF9himwRgtkA/hVVRJc2zR3pDOeDgDA/wAa5Jwpv4QVWcZcskcLvikHOM0qLJEcwycehrafwvaPIfLmfcTzsbO38KyLuxuNPZjnzY1PLDgio5ZQ1ZvzRloi7a6nyEmG1j61tW7hhleRXMxSxzKA2DVy2llsmBBLw+ncV34eoc9SB29leP5ZgaQqGGFfGdpqfT9KRZHn1A+Ywb5VJ4PuaxbSdJ4w6EEHrW7GWubIjPzx9PcV6yippNnC7x2L8t3HwFcD+Q/Cqb6msbKELyuDkHhay3lwcZpA47VyVq8oystDWFNW1LF3p9pq8M7FPKm5ZZU6/THQ157rthqmivmZhJbsfkmQfKfr6V3puJCAPMYL6A0sht7m3ktpg0iSJtKMODWEnTq6S3NYOVN+R554f0+/169EaMywg/M5FemW/h3T7CFcx727uwqfw5plrptoUtxwOM45HpVu6lDMSOdvUDrXTRw0KcLtXZlVrSnKy0Rz+paDZy5aJfLk28lT0/CuFvLibTr5ra4jy3VWX+Ie1eoys2GOCBnpkCorXQLSXUItTuow8kQPlA9Bnuazlh1OV0VGtyL3jF0TwtcX0KXF8WgjPIiIyxHv6V00Gi6VYqNsCFvV8sf1qWfUFVyinACk5rJkvGbyGJPGSa6EqdFGTcpmhJcwxqhRVVCdvA6VRnukKgttyytwVHY1mvOzBAvRWJOfWomJ7nJrmnjukUaRoLqc/wCIvCun3tw7WTLbznngfIx9D6fhXnV/p9zpl00NxEUcevf6V61c7W+vrVK9srbVLY214uR/A46ofUf4VtTn7SNyvhdjyvfvAGKif5TitTVtJm0i8MEoyOqOOjD1FUhtY4I5pspEQXchXtTGBTp+dTvGV5FG0bfc+tK4WKM25TnHFRqc57mrrQ5GVqtIpUllB3DsO9O4WG7iTjFLgnr0pIrgS/KykOO1G4kkA4pBYTyyegzRTsZ5ooCxpJ4fuyv3VB9CakXw7d9zH+ddWFp4SvYWEpnnPESOSOgXY5VFP0NRHSrqE5kgbaOmOa7ZY6kEZpPBwew1iJHnbxnccj8xR5fYCvQJtOt7kfvIlJ9R1p8Hg6wS2S4vZJI4wcqqn55R6D0HvWFSgqau3oawrc2ljjdM0S+1WbyrSEvgAsxOFQepJ4FdZaeH9J0wBpyNQuPfKxKfp1b9BWhNeAQLa2sKQWqHKwoeB7k9WPuaqEA/OxyfevJrYy2lM7IUr7j576WVRGTiJfuooCoPoo4pihmGS3H6U1nVfTPqabuaT7oJ9z0rzpVG3ds6FFLRDZbmOG4hiKyOZSRuUcL9an8xRyAAffmkWLONzFj7cVIFCdlX9TUOoOxEZ2P3QzfRaN8x/gb88U55EBwXJqIzIDwpP1pe0DlHbpiPuj/vqkEkvdTn2NCF5mCRwF2PGBya0ovDutTDcumSAe7AfzrSCnL4VciTitzPEzDqrD8KkWdWPQfhVuTQdZgGX06UD2dT/WsyZ2iYieN4yP76EfrWr54fEiU4vZmzpto2oXscEbEbjkt6AdTWzr8iC8SziG2K2XYAPXvUvgOzU2096RnewjXnsOv+fas2/cveTSt3Ykn8a6K91h0+5lDWo/IpTSBBt7n9BVCSVmfZEpeQ8AKKq6rffZ0aTPzE4UVvaXaLbW8ak7pHGZH7k143LfU7V7qMuDTbyW6T7RCVh6n5hn9K6WGOKGELFGo9hwKWQtKCqfKOgAqRYmRV7t6VcKbb0InO+4NEflDBTu4xWvaw22i6c0vzbC25j3JJ/wD1Vj3EbTq0KyFJSOHX+E1qQwg6altcHzWwMlhjJHeu6gkr9zlrNuGjNJrgLFvKnYRlSOprEvteFnKdltK7Nj5ttal+6mFYwQETr7+lZDQlimRjaQchsYoxFTkloPDxja8y2NWlJ8xrYALxkgjFVrm4l1UOjyCOHHKgZBH0pTPLjh3A+vFQPMxGCxJHtivLrVqjVpSdjaMYp3S1HRpcQRLCGDRAYjIwMYp0dzNuKykkDgZqoGKyb8ZP1pkt2txcNBHIyyAbircg1jCtdXje6+4uSV9epos+1cx4Ge1QGRs8iofnDBgQT3WsubUbiDWI4pP+PeVflwOjCqjX5+ti4UebYteU1tqb3UR2pMuJVHQkdD9afdpG0JdcneO9DybhkNxWnb6VJc2iSyNsBUH1OK7cG54i8UrmNafLZyPL9SlfTNWMSj906hh6A9xW5p16s6gcVsXfhnTrm4eSV5mZhgncMY/Kqj+ERZ7ZLK4YA9Fk5B/Gu6lRnFkyqxa1LUBNpIJY+YmPzL6e9dRpdwjlZInDRv0IrkrWdo5Gt7hdsq9VNa/hxfsu2zZs/MWU47ZzXq0n0OOoupf1OHybgso4Jqor1qaty8uewDVirIjfdYH6GubEwXNcunJ2LStU689OtU0bmrSOO5rl9n1NOYv2VyYJSNxORg1akly5bg7RnI4NZynPQ4qWcSbV2ry/y88V10ZtrlZjOKvcktkFxMN4ARRuY5q1dXjYfbxHtwv1qvEwsrcoAGkfliOgqDy5bk5AJI7AcVo52jaO5Kjd3ZXaRsjk5C4zjioGHduvsa1V0ycjGFQe5zTJNEYjm6xn0j/+vXPKlUl0NFOCMWSYIOTWfPfY6VsXWgTsD5Nykh9CpWvPvGX9raXbrClvJGZCQZAMjHsa55UprdGsJRlszVh1WG6u3hSQMyHkA1fMnHX6V5VptzJaTLIGIINeiaffLf2u8cPj5hXVQkuXlFUg1qWL2xj1uwe0kwsi8wv/AHW/wNecSRPbzvE67ZEYhlPY16PazK0h2sCynBwelZHjLR13pqka/wCswshA6N2P41s1eNyYPWxx4k3jGckdajKkHPakbKsezVIpLKQaxNREIx7ikdVIyOCaRo2/hB5oAOMHii47EEkCnLBcH1qDbxg8VpgLsA2k571UntmUlkNUpEtFUH0xRSEKOo5oqiT0wR1KsVSQYliVx3GasBK+jR45XEdSLFU4jNXrGzRy88/FvCNz+/oPxpSkoq7Gk27IhVYdNtlurhA8rjMMTdP94+3t3rJubyW7lZ5XLM3UnqaXULuS9u5JJOSx6DoPQD2Aqm8ixr1/+vXymNxcqs/I9jD0VBeY9nCD/PFQGUyH5f8Avo9KjOXbLnA7LV/TtOutSnWG1i3ZP3v4VrzVeb5Y7nU7RV2V0j7nk+pqXzEX/aNekaX4Q06xiU3SrcT92foD7CtRtM01lI+yQY/3BXdHLZtXlKxzPFxT0R5GDPNjy0O09+gqaOxZuZH59BXoF9pljghIVU/7IxXMaiqWsDljwBxWFbAypat3LhiFPoZQtLf+JG/E1raN4ZGpP5hRVgB5Yr1qHSLN7+RHdiIP4uMGu3W7SGJYoBtUDAArbCYSMvfnsZ1q8lpEtWWnWGlR4t4kU9zjk1Y+1IBknisaSeRu5qEyNjGSK9T2kYqyRy8rerZp3GpJnHBFYuoi2uo2DRgk02Qc9TmoH6c1k60npYtU0tUbWgW0dpo0EUShASTge7VxutAwyyrnBDHNdrpr/wDEtiA6gH9Ca5HxtEYbtJ1GY5l3A+/Gazx0P3Ca6Dw7/eNM871mX7RqVrbliFaQEn6c13OnXKtEqSjDAVysemfa5N5yWY8YHIrqNNs7vaEm8tscDua8RptJI9GTSNqNkAzu4ps12ACsS5Y+lSrptwBzGB35U1R1K21SK3LW0EbgjqG/XHet1SrJaROdyhfcS3ZmuwS3K5JNbEVzGWZVkyV6he1clpkL3ZEV0+coQxXgk+vtVjTRPZzTwTHcFI2Sd3Hv71Cl7NXe4Onz7HTNOshGMn3NROwLFmJ57VUedmTqelUrd3dyPMLEckmsKle+pcKWlyedXMm4Stz2HSn7yRzjNN3bjg8e9JnIJ9K8urVm3qzSFOK2F5yc1DHaRQztL/Gw5JNTFl2nBwfWoUWRVPmPuOetYczsacqe5MeO4zUJAf7wGR0qvLNJDkkcdqljk8yMORjNVFO9zRxaVwfgFO9dJp88l5ZRwKdvlrgsentXNueQffrWpp1+ht2tidpB5I9a93KZxp1GpPdHBiY8yVi7cxCCUoqKXx98jqfamvFLdWJjChMc9e/pTS7dH+dexp/2jYg8qM5AIGTwM17cKkeZrZHM4uxwviZb+O4jvo1VUiU78sPmHtXQ+HZBdXFhPGcqyn8iKuhEmZIZCrKqsZMjIwe1QaJDHpUV7OibbaI7YB7nJIH0/rWsFy630Bu6saks4lvZsEYDY5+lVLm0t5n4jww/jHBqraysVdieWPP41cV89+K5J1faRRajysz3hubZQR++XPHZsf1ptjdtf3i2luCZieVIxt9Sa0JpV25PWt7RrOK1hEhUCaUZY98elOhSlKVugqk1FFzTtMjtYwWO+Tu5/pS3kmwHCkinXF8kC4z+QzWLJdR3NwFZl2jk5TB/Suuc401yoxUXLUtGO32q8qkMecA44+lasYiWMbMBeowK5i5ufMmLLwoG0Aeg6VD/AG00U4iLds1nDEU+ZlypSa0OvMkYBOarS3KnA6jPIrBOplx1NMN8K6PawtoZ+zl1NO4aKTzpHJwOiiqNxKnl+RNCpjZfmXAII981Xa43DrxTZJd4kJ5LAAGuSrWS2NYU+5yWueCLK7Y3OnBrdjyyEZU/T/CseCzGjKpS5MmWwwK4xXdswTO7JUDscVlahoMGqRyNE7QyE5yBuH5VjTqK+2ps77PYy7GGOGWWSM/66QyH610F/Zre6JJA38aYH17f0rnY4Z7G5+zTj5hyD2PuK6t28vT0J6nFdkWuV3Mn8SsePPEpYqxwQahkRkIDcehFaepoo1C429BI2B+NVtquhUnj0Nc1zpSIEmXHzHGKbIytyDn3pkkJjbplT0NWYWRgQQBgdaTZVisrs7YFWQpC4bvSrEp7Y9/WkMig7c5qbjSK7WSsxIxRUwl/2M0U+Zhyo6fw9qAeHyXPIroldT0ridFgeCUSvwT29K6yB8jHevpKE24K54k1Z6Ggi7iFUZJ4ArQ1n/Q9Mgs0HzMPMf39Ki0SLz79c9FGfx6U/Xm83UZfQYUe2BXNjqnucqNKEfeucnOwiDEntVDzP45OvUA9hVm9YNMV7DrWUG+16jDabkAd8NvPB9q+Vq3crI9mCsrm1plmbwrIwYKWG1ezj1r1HQ7KLTtPUKoVm5Ygda4+0jW3lVUUKq8ADoK3hfuUC54rvwap0ouT3OTEc03ZG3NdDPHI9apPeE5A/PNZ/mOzZ3GnBgBya3eI5n7pkqSW5LNKShJNcTrF8Zr9IFAZUYM6nofauqYveSeTAMn+I9lHqa3NH8PWunxl2USux3F5FG4/4CnKm6isNSUTmbJNev3QQaciQYHzu2wfyro4dBuQuZbqNT6KpNa012kY2jgVmXGokfdNaqnGC95mbm5PRBJpFyi/JNG/sRtrKumntATPA6gfxYyPzFW/t8mfvGp471zwRkUrQlswvJHNvq8GMh1x9aoT65brn94CfbmuluPDelapKWNmEkbqyDFT2fgfTbVyzl3j/hjzjH1IpOlNaFKcTM8K6sNQiuI9jqYWBG9cZB//AFVd1fT11bTpbBiFmHzwOezf/X6f/qrTuNPs9Ot99pAkTAjO0ckVTuT5qCSP7w5FbqF6fLIy5rS5onD2FnJaqqTKY5Q2xg38NdFBCmVjDFSxIDYz0qe7t49XjyjLFeAYyekn196zEuJrJxbzArt5BI5ry3SjQbutDs53U9Tp0dYEjQzeY6nniqkl4u+OBcht+WJGABVe2ZZXVpDiMcn3q28UF2rTTgpvfamOuK2p1pTj7uhlKCT1Oe8tf7RllhCiIsR75pkqnzRgd+anNq9nDIrNvIfdux1FN3Kx4PNedmEGmn3N6L3sQbyB3xTIZYTuaFgecHHrU0h6YHWsu6sS0vn2z+VP3x0b615DSelzbmlHY0w4JpGPzcHmq8JdolLH5j6Ukwdl+WQqR6VzOCNokzsCeST7ZpyMx4PSucjtb834lmnDKrfKuK6Hk9DTlRS6jaa1HlVPLdKhuJGgtnkVC4QZCjqaqOs8ksGDkq5JI7Cr4O8YxQko6kczd0QWU/22wiuDG0e/na3UVTsr1XuGLZjk3Hg9xmtG4kWFAufmPQe9XNMghyswjUufukjOK9DCUlUba0IlLlWpatftMiBkidh6gGm3bzquJQUH+1WkbqQDBcgDsOTUiTCW2dzOVjUfP5oBXFe5ClF+6mzkc3vY560LXUxghbrzI56KvqaivL5Lp0gt+LSDhc/xH1ovLuKffa6dEILRmzIyjBlP9BVfaqAIAMDrXNXrpfuqbv5m0IfakTpLsVe3c1IbxFHLCsi8uoBJHBJdJBNJny9/RsY4z26iudvp9bOqRaalk4nmbbGSw2n3z6Y5remnZJES3uztbaSbVLsW9su49WPZR711I1EQoBkccUvh/SI9F0xIlO+TGZJCMFz61g6nlLuQDhCcjkH+Veh/BhfqciaqSt0NKS93sWabbUP2pW+VHLHnJxjOaxZYfPQAuQueQKuRsscQA7V5FStOTO2MEkTyPjgVg6nI/wBuUxIzMq4OD1Faclwigsx4FOtoI5zvP3jyahJvRDbtqVbe4LKM5B9DxVnzM1deyjlQB1GRwOP61n3FrcW6lovnA6Kx/rV+9TFpIkEhB61IJveucPiCKOVopoZI3XqCM0p12I/cyfwq21JaiszondWQqT1pIJgucVzq6k0p+Y4B7VM2pJEvJqYpJ6DaZb1p1Z4XAG4Oo6epxVvUpAXigQ5KDn69qzEZ1Zbi6T94TmGE+v8Aeb0x6Vbs42knDSEsR8zH1ratW932a3YoQ15n0PPtTjMOp3MbHcVkOTjHeoFi/j7Gus8W6FLGzarbgmNjiYY+6eBn6VyglwSSDx2qmrGsXcQY6N93tVeZNvzR8irw8t0zxn0NRAEZwAT/ACqb6lFSK4A4Y5x2pWAbp1omtTIDJHhW7g09YGCjcefQU9ECuyHcRxzRVjay8Yoouh2Z0ywBe1aEP3R7VGUqSIbTX0cVY8Fu50/hpgJZT3wAP1pNYi23U31JqDQJAl2V/vDP6/8A162Nat98XngdirfWubFLmRtRdmea6gTGrn+JjmsnTW2ajDMf4ZAQcZ4rb1uBhLtVck9qyreENGWV8gnt2xXzM1abR68H7p355ckAdc8Vbt+SKw9L1BbiFIZGPnoMZP8AEK27fh6cfMyki8OFyax9W1ZLRDluewHepdW1NLJFQcyuPlXPWsGG0muboSyN5jyMBgDnHoK617qsjK1ztfC9rKtuJbiMpM3zODz1+6Py5raur/YNo7VXtUaKyzyWY96qSjkljXc3yQVtznS5pXY2a5eQ1XPPWnMyjvULzqB1rlkpS3ZqrLYkFWbXNxcLBH1PJPoKwrzUkt1JLAD1NbXhFzJZTXzgjzHKrnrtH/162pW5rIieiudNGkdrEFX8T61TudREeccmql7fHkA4rDuLh2PBNdEqkYGSi2aF1qxl+TPB61XE5ic55U/eFZEhYtnNaExJVZB3GaUajkiuSwt1EWzNbnLdSv8Ae+nvTYtSgu1EV7HuK9G6MtQpMyklD9RSSpBeDJ+WTsw4NYzdzRJGitogTfA/noPQ8j8KYrGSYSS7ljTsep/wrKzdWT7huYDo6dR9RV+218b1aZEkK98YNc3LDm00NPet3BpftM8oKsEwMcViXs7aecOpcZ4xXYLq8FwQBOE/2XGP1qK90yPU7cLIydc5AFVXoKvT5b6rqTCfLK7RzHnJIowRntTHJIPHIHpVi+8MyRjdbTkSIcgOOKoCSeEbLlNknQgfzr53FYapSXvI7YTT2JkwI1AHGOKMgjBFMSZQRnj0qRUaXPlBnI9BmuGzexqRt5atgnGe1ODEdBgVFcRtHgyxuADwdpq9Bp91OgaOE8/3uKUadWb5YxZTlFLVlZAVQ5PJOajmuEgjZnOAOprTOi3oTLLHGP7zvgVk3ujWEq4vNZVfVLZDIcegPQfWuyngK0viVvUxdSP2dS5Z2QnKXE+7ewyqZ4Ue9dDZwK8BKRDIOAfT3rC/tq3gRVsbFnKqAJbh/wCgqlPdahqfyTzu0f8AzzjG1B/n3r1KPssOrN39DKUZVPI6C51qy09zGkrXMvQRRHgfVulY89zd6k2bhgsQPywpwq/X1qKK2it0BfaPZf8AGke5DfLEMAVM8ROp7sdEONKMfUexWJdq9e9V5JAse7P/ANeo3kwOTk+lQSOWYDuaUI8uvUp6mF4gspNQuIvLcb4lJK/X/wDVVfS9c1fQ5FQOxjXpHJyB9D2rP1q6ceIZnidlZNqhlODwBV+01gToEvIRKDxvUYP4itr1IWlFjXK9GjvLLx3Z6lEsV8XgfGOuAfxxVp0ga1aSEb9xADB92B+FcINPtLr5rScAn+Bv/r05LS+sW3R+Yh9UatFjpPSZH1aH2ToZb1oSVZSGFZeo6+9jZyXMiMYkxkA9ecUxdbvFwszpJ7SICabez2Op2ptr2zBiJBPlyFaydRNleyaCyv5tQ2zOdqdQorp9OnIIJrnbFNLtoFijF0iKMDJDVsQ3Wnoo23Tj2MZqEnzXTCSdrWOnicsAV5f+HPahgocqOT3rIi1exiH/AB8Zx/smlfxBYquAXb1IU810Od1ZmXIzI8W6Q7W/2y1UGVOoP8QrkEnuoyA9ox91P+Nd1P4igkjKLau6kY+ZgKzlvpjxaWsUR/vKm4/maycoLqaKMuxj2keo3g3JZvBCDzLOQq/4n8K1LfyLJh9nH2u8PSZlwq/7q/1NSLZ3V0fMu5WHux3H/AVNvgtVK2y5Y/ecnJNZut0giuTuORDFmWd9879STmtCxLJGWPLOcmshCXcFjkk1tRugC8kDpTpaSu9yZ6o1LNlnSSGRQyMOQe4rz7xLoJ0q7JjX/RpMmM+ntXc2kqrOBuPNT6jYxapYvbSDGRw2Pun1r0qdqlOxz3cJ3PHkyD1qcSBhtqW+s3sriWCVcSI2GFU8HdzyPUVk0daelyV1I49e3rQny/Lg/SkVWY4br61IwwATyf50hjTHuOR3ooMeTkH8zRSsB1zIQSKVFo1fUdPsZCZLqMHrtByaj8M3Y8Q6ysUULrYxfNNOwwMdgPUmvo51IxdrnhKDaudx4e0pY7FrmYfPMMJkfdX/AOvVppBsaObJQ8Pjt71ak1CNBiJN2OB2FZs0xkkZyQC3p0rnc7suKa3OS8R2L213Ef4T91h0YYqhDaMyKxjU59PrXXziN42guoBPak5KHqp9Qe1VI9ESOD/QZTNCvIGfmUe4rzZ4ZSqOR2xqtRszDXTsHKoykdCp6Vr6fDqMzKkUZuFB6sMY/HpU1pag3H7xjsHXArqbWdUiCIAqgcAVUMHFvUmVZpGZ/wAIq9/dLPeSLEFULsQZJ+prftNJ03TwDFboGH8RGT+ZqtLqBjX5etUJNQkc9TWz9nTMVzyOj+0R0yVraVcSqpHuM1zf2x8dTTftcjdSaX1iBXs5Fu/0W3uCTbXBgb0PKn/CuXvdK1u3J3KjRdpYvn4+natz7U/XJIpVvpVPyu2KmThIaUonGGyTf5kztI/ct2/Cu808C10C1QcfJn8zn+tU7y/aW0kVow42nIx19KnuX2RxIPuKgUHt0qacVTvJDm3KyZXmYu2aqumatSYjj8yVljT+85x/+usi61yKIEWcfmMP+WkgwB9B/jUuy1kykm9ETXPk2dubm7lEUXbPJb6Ck0zUotV04ywxlBG5TaTk47fpXMXqz3shmu5WYnu3p/Sl8P6tBaambIHEc3APbcOn50qWITnypaDnStG/U6OZSDkcGqNq08TTLcyiQM5MbAYIX0Prj1rTnG4bh0qi4B61pU0Yo7FlJmAwGyv50jrBMMuuG/vCqYLocryPSnrcIT8w2msJWejLV1sONtKOYpcj0bmmrPd254Vh/uNUvB5BzQWcdzj35rF05LWLKUl1QLr95H8rSSD2dM/0p7680mDKltJjpvjqLePQfyppKkcxg1m511pe5VqZI2sxEc2lkf8Atn/9ej/hImiTbGloi+gj/wDr1XDRkcxD8hTS6KeIf5Vjz1Vsi+WBK3iS8J+S4iT/AHYRUZ1LU7k/8ftww9EXH8qT7UV4WPH4imG+c8fKPxzUOdZ7sajBdA+xyytumDsfWV6lW0jXqw/4CP6mq5uXPQ/kKieUnJP6mocZPdlX7F3dAvRdx9+aY90x4HAFUDcovU5+lQvdM3CDAoUYoerLsjjaTI/61XNyXGIhhfWqh+ZvmJY1IT6803LsHKSZ9Pz9abJIsUbSuQoUE59qco+Xe33R0965jxbq3k2v2OM/vZuWHov/ANerprmdhPYwWnW9uZLgHl2LVbhLLjPNc/GSGDKSrCuu0TQtSvoxPc7bWzPSeXjP0Xqa65RITEin55rU0u+ubr/jxeSYZxhAXGa0be00mxI8m1N3KP8AlrPwv4KP61d+23roI0k8mIdI4QFUfgKwl7PqVqPjs9RlXF1p8W3/AKasqfzNOGk6co/ePbxN3CSE/wAqreSWOWJJ9SacIF/vD86y/d30Q7y7kh03S88X2PwJ/pSf2bYn7uor+Kn/AApn2ZM9f1pDbr0GfwNWlB9A5pdyymkW7Hi9jb/gQH86e2jxxjcwlcDuilh+lWbPwzNf6ebq3uE3BipjZSCCPes+5sNR0xyZIpI/Rl6fmK3lhNLtMzVa7smOEtjAcLbux/2h/jSPqbHiOJV+pzUQ1m527Jtk6/3ZVDfr1pftOmXHEkElsx/iibcv5Gsfq66MvnfVEclxJL99yfamlggy3HoPWnvbSEFrIpcoP4ozyPqvWqKiSSUJy0jHp6VlJOG5a1NWxXzWaRuMcAelaigDHIx9KqwxNBCqAqcd8VJvkx9xSPrWdOfvXE1oXYvllU8dfStVWI71jK7DBMTH3BFaqNlQfavUw0t0ctVHO+MdK+0Ww1GFf3sQxJj+Jf8A61cMuNp2jjvXrpCupVhlSMEeorzHWtPOlapJbnPlH5o29VPb8K1qR6l0ZfZZlszZwakGcYPSnHZzx1phkwOBmsGdIm1hxtzRR5i/3sUUWYrm54T0TRm1Bkvbbz5Su6MyMSMjrxXose2JVSFFRV6KowB+FcN4XtJNR1+3EeVWPLuw7Af49K78oIzhu3+eletNcuqPMbQwgk5HI/lTXXIIZvwqRnO3FQkE8n8zUvTVEoqO7J8r5KjoR2qMoQRJC20j+6elTzAGqjZU5Xg1nUV9S4uxYXVJ1z5yLJkYJxgn8RVuDU7Urgs0R9xkVj/aYpJniJUyoAWCt8wz0yKUqjDhufcVi6tWPmi+SD8jdMiz/wCrmif6OB+hpv2eUDIjJ+nNYOwHoR+dAyvRiPzrGdeMviRoqb6M3TBL/wA82/KjyJf+ebflWGJHAx57D/gRpC7E/NcE/wDAqy9rSXQfs5G40Eg6gL/vMBUDtBGDvuol9h8x/Ssj933Yn8KN0fZWaq+srog9l3ZoSXtoBtRJJR/3yDUTajdFdsCrCvtyfzNUjKQflUL+tQySu3ViR6UnWrSVlog5ILcdMN7FpZS7nuTk1TmmSMfIOfU80SMxGFHFUpSPqfas3DrJl37FO9uJJRtJOPSsKclX3LncDkEdq2Lnod3HsKyLogDngelaRdthWud3oOurqdntkYfaYxiQf3h/eFaDoG+Za8lh1Ceyu0uLZ9joeD6+1eg6L4gg1eHKHZcIP3kRPT3HqK6lU51ZmTg1qaLAg8j8qY3I6ZqYurfe4NMZOc4/EVnIpEXToSDS+dKvfNOI465+tRMMdiKyZVh7XTAfMhppuVPUYqIn/a/SmHPqD+NQ5MqyHi4jC4waY10g7Go2zjoPzqJvoPzFYykykkSG6XstRtdHstRlue1MJPc1k5M0SRI08pHGBUbFiPmakz9TRye1Q2VYTA7AmkHv+lPCFj3NSeWFGWIFTcY1FJ7fgKl2KnzPz6CoLi6NvAzQx737Luxk/U1C8ztkhckdgaEriH3d4FUk8nsK4e50TVNV1Zig855G5fOAo9/SuujtpbyYK0OM/wAW6tT5LOLybYYP8T1tGfs9tzN+8ZelaDYaGqsyreXw53uPlQ+wq/NLJO/m3EhZvft/hTcAVmalbtfQNA0rRo3XHcfTvUurKTtJlKKNNWHbB/Wn+eFHJH4msqScQRYZuFGBk4/Ss2fUmLc3n2SLJCsqbnc98egFZqMpMo6pPOfGyNj9F/xq1HZX8g+WJ6o+Fdal0y9gN7Ot9p9y2xJyMFG9DXqnnxKvyouDXoYfARqK7kctWvKDskeeHTNRHWI0WUPmSYZmE8dzEgA4HJyf0FddrGo/Z7GV4gDKRtjH+0eBXIW15m5N0Dvb95cf72B5cf5nJ/Gu2ngKdKale5i68pxeh2mjyAaZM6/dluZGX6Zx/SryyBlIIBHoazIl+yWkFqDnykCk+p7n881MkvFavEJSaIVO6uVr/wAO6dfAnyhDIf4o/wDCuT1LwnfWatLCVniUZyvBA+n/AOuu382nGbEbE9MVE1TqLUcZThseRM7xMGyVI6MDjFaNtr0gYG8hW7TpuPyyD/gQ6/jWdcXKG7mUdA7DjtzUPlB+Y2Gfb/CvOk7O3Q7VZo7C3+x6gpeylLt3iZirr+GealWJkyMP/wB9ZrkoQ8bBiSjjoymuhs9aMgEV9knoJl6/j61k6EZax0Y22tzRjdgo+8PwzWnbvugU5zis5RIgDKwdG+6ytwau2rsUIPUetaUbxnZmU9Y3LQ6VgeLtO+2aX9oQAywc9OSvcVug0MFdWRhlWGCPWu/dWMU7O55AzlTzmnFC6g525/WpdYs30/VprUjCIcqfUHpVOOcp3GPesGrHWncHsA7ZwBRVnzN/IIoqbsqyPUPh1YeVpk1+6/NO2xT/ALK9f1/lXQ30O1/MHQ1NplkNO0q1s1x+6jAOPXqf1qeZBIhUivakro8ZS965iFgO1G0t0FTOiQ8MefSonkJzgYFc3kzfzIJkVVOT+FZ7kqcHkfyq+cNnAz7npVKdducn8fSs3ItIpyqBMkscAdm+VnGAVX+opt5IYLd5VRnKDOxRkn6U5ySCAdrdiKZHLKkSrMRIwHLAYz+FZtlJDIXFxDHOhdNw3YIwfoaS6u5LW1lmMayCNSxAOCcfhU/nJ3yKQtG6lSwIIwQRWbSKM/R9cg1qJ3ijZCrBcNitPB/u/wAq4rTXex12bTorSKG3TIDFhvYj5lOTgnjtzjNdiCjqGVcgjI5qXoyhzHHoKjZx/eBpWwP4B+dRs+OhUVNx2ELegY/pUTk4/hX6nNK8gxyxqpLMgFS5DUQdlPUlzVWZsDkgD0FNlum/gGKpHzrqQRxq0kjcBVGc1m5X2LUSC6uFGQgyaxrglslj0/Suwj8JTuA1/draDqYkUO5H54FasOnadZY+y2Me8f8ALWb9434A8D8BWig1rIXMtkebW+kalqR/0OymlXoXC4X8zxXRaf4SvLFlka4hgm67t2SPyrq5p3fHmyE46ZPT8Kh35+6CfwqJVIrYNWLl44kWWUSuB8zBdtKshH3WqtLJjqVH1aqpm2HIkwfYE0lW7i5DWM/Z1/Kjcj9G/Os0agAMSDPuBSi6ic/K39KpzTFymgyZHFRMh9BVbz2HQ0faW/vVDaKsyVoz/dqIwMT939Kb9oYDnH5Uxro+n6VjJotXHfZzn7tHlfT86iNy3+cVGbhyev61i2i1csGNR1OaYzxr2H86qPMwGcgVWeZccsD9DQk3sO1ty890AOKrGd3YdeKiVg3epVljQ4UZNdMMJN6y0M5VorRalmO1aXDP0p8qCOfavy4UUjXPlpxxgVNaRbnDyDLEb3z2HYVVamqUNCIyc2WY08iL0lcZP+yKqSsAcDtVqV9qFmPJ5qkkbTPx09a4bmzImYscZppt5H6YUe9bMGnMcbQufVq0E8L3lwNySxc9jmtYUalT4URKpGO7PP8AUoNhGZM45wKq2yXoLfYrWOVlA8xpMHI7KM+36mup13wfqiLJJHbCbAP+qcE/lXn1/dXVlew4MkLx87SCpBz3BreNGcdGhqcXszqbSOC5i2QIYoL4GN4v+eUyjIx9cV3eg6u154ftp5GzIF2v/vA4P8q8/hnC3V+ygKBJb3AHoSRn+ZrodBk8tNUtwfliuSQB7810wm46mNSKZoa5fF4EhjY/aJX2xjsCeCT9ASar6IEuryEooMLylk9oogFX8C2D+FZ2r3DiJUhjLXMp8qJs/dz1P5Vr+GoliWeVDmFAttCfVU+8fxYn8q6fbacxkoHUeZuYmnhh61SD81KrZrzru9zSxZB561FfTmOylYdQpxQjVQ1qXbabM/fOP8/jitYOWwtDi7Twnq2q3Mk0UIjti2RNKdoP07mtKXwVfWse9buORh2CkV22myiO0iiJxtUDFX8o/bNd6w1OUTF1ppnlQVo2MVwmyQdc0/y9nbI9K7vVtDt7+InbtcdGHUVxF1bXGmTiK4GUP3XHeuCpQnRl3R0xqKaLOn3slodhO+Fuqnoa6SzZHHmRHMbDnJ5B9DXKKuRlcEHtV2wu3tJQVOR3XP3hXTGCkkZydnodTS5qOORZo1ljOUb9D6U7mrSsZnJeNLEMYLwD/YfA6+n9a4nyjkAjj2r1PW7X7XpFxGeoXcv1HNeZzKe3esp73Omk7ojEYH3eBRUWXHGAfrRU6l6H0YzHOBTCTTzwKiZ8nAr2Tx7FK9iLYkXgjqaokqvPU+praZAylT0NZEsPlyFcfia56sbao2pvoyAhnOO3vUbwhhn7x9T0qdlC/eI/H/CmFy33FJ/2jXNNdTZGdNakAsuMdwazlhSJ5DGSC5yyknGfatt15y5LH2qCaHzVwVAWueUmjVIy2Yjqv5GoiyZ/+tVuS22giNzu9O1Vnhmxyit75xWXtUXys5fxHHLDqFrfR7pkj+YQiXad47qOc8dR7Vt2twUi8sfdXpnrg8iodT0z+0IBHIjrtbcCh5Bx61Ha2UltAiASMVXblhkmlKqmioxsXmuX9VqF7g93phguM4CNn/dqP7HdyHhH/QVi6haiDTA9yahaXPQAfTmrSaROSN+1SeOTk/pW9baLbaVia7xPcYykJGFX3b/CqpxdR6EykomRY6HJdRi4u3+z2p6Mwyz/AO6P6mtuJoLOMxWUQgQ8Furt9TTLi4eaTfIxZj/nioF3yyCONWkc9FUZrfSGkTJu+rHF+u38f/11BJMFHLZ+nH61Zn0zUo7ZZ2tZCjDIwOg9x1FV4NHury42qS4I4VByT7nsK56ntL2sXFxte5RlvAjfLgH9aqSX26UxZLPnG1eTXfxeHLGyjRXVS6H52POTjgVk6R4Uto5E1GcDz8fNtJI98Vf1Gq2k3uSsRT1Oeh0rVbz/AFFqcYz8zgYrKu7TU4FkZrXPlnDhTuIr2iKOJSoiAClewrGe3hi1Yy7RiZQT9RXRPARglqZxxLb2PJLma7sXCXUBjJAPIyPzpi36v1UV6BqWmhrm5jY742cmNWH3ARnH55rz7XLGSzuleFflccqOOfWuOUVGTidMJqS1JFuwOhZfo1TreydpCfqAa1PCvhKfWw8t4JLW3UAqSnMmfTPb3rvbDwXpFkAwtVmcd5ST+nT9K6aWEqTV9kZVK9OOnU80W4lkwFCsfYUvmTZKsoU/T+lertpdrG5e3hSOTuAoBP41mX2k2t6y+ZGnmKc/MOtVPBtLcmOIT6Hn67zyzDHqBVlbaJ4ishcbhw6tgitzUdAUo0looSZOsY6N9KwEnGdrcEcH/wCvXBUg4uzRvGV9jFv9OnsXDyv5sLfdl7H/AAqn9rCtha69GDI0boHibhkboaypfD0FvMZomJgJyAeq1tRxCWkiJw6ozoPNl55xV+3tXeQcYAqwPLiACqBU8bbV9zXXGq5uxi42QqWqs6hzkdxVy3bcrOf42/QVVSUMkhHYYzTpZhb2S8chB+Z5rhxs+aoo9jeirRuLLKsr7c/ItXbKIkbiPoPSsDTXa6u2GfkTr7murt1xgAVzW1saN6F23UKRXQW91shAzziufDCJCzHAFPS5aT2HpXq4afIjkqK+5tFhI2S2Kq3ug6Nq2z7fYR3TIcq0vb8sflTbcFjk1ox4HFd0fe3Ri9NhsWnWNuG8mytk3YztjGTjpnikktYJA26CI7uvyDmp80xmxTdthK5yHiDw/MIGm0sqko42vyFB4JH4U+0hisbOG1h+5Eu0e/v+PWulkw6lTyCMVyc1tdWM7oX8+MsSmQAwHp74rjxCSjobwbe5d8ypo5eetZX2gdDkH0PBoF4qNyT6cDJJ9h3rjjK7sjRo30bNYl/cLcaosakGOLg/X/Ofyra0e4tLu7FldQXFvOwynmH71X08I6fCxKtMSeSS9d31ao1pYw9tGL1MqGbGCDV+KckYq3/wj1uv3JJB+OajbS3iPySBh7jFbRpVUR7SDAMTVTUbK2vbdo5wMHvUWpXF1YW5dLOadugWIZJP9K8/1LW9RuLxlku51kHH2a0TJT/eY0qlXl0aNIU+Z3TL1xayaXceWzB4Sflcf560pwvI6VydzqlxDNteW7DfxRXJByOxBrbsL9bhFB9OnvUUWtipqx0Wm3rwS4YExN98envXQdD1yO1crCpRA+Rz/Kt/T5fMg8on5k5X3FdM6elzK5bbDKQec15jfQi3vZYCB8rkD2r0wZzXn3iZBHrs3bcFb9BXJUV0dFF62Mny2HQ8fSik8xh1XNFY3Z0aHvrOWO1BmnqgjGWPNMluEt1wo5qp5kkx4PWvacjx0my08ozxVW7QvGHU4I6mp44GAy1OfGMUmrqzGnZmGVQHnLH3pGyR7VLcp5L4CjB7mq5JbOefWuB6NxOlaq4xiM8c+9QsS3ripyhJpNnPrWEl0NEyqUJHAqMxEn+8avbeTnmoppY4o2Z2G1RknoAKwlBFpsqmHdwfyArPuNSt4JTbxB7i4H/LKFcn8T0H41DPcz6pbNcMz2umZwu0YefJx+A/nVayuWhiOy3EFqzEKEIH5/l+dT7HZM6Y0tG30Lgh1q7/AOfexj9P9Y/6cVImh3Y5/te4L+vlrj8qt2krYQ+YzKzbSrDkH8K2FK2cInYAyN/q1P8AOuqnh4W1RzzrTi7Ip2tu+jQ5uZEnvj0YLgIPUj1qhNMXLMzZJ5JNPuJ2Z2ZmyTySar2MX2/U7e152yPjAPOO5/Kk7X5IqyM238TN/S/DEt7CJ7p2iidcoF+83ufQV0Wl6RHo9uYUkMpdtxYqAe3FXHcW8MaKAFXCgVDJc5kH4D867o0owOWU3IeuGlZj1zUmY4keTCjjJIFZ5nKng96h1G72WiRA/M/J+lOVVRi2xKDbSKt3cebtj3AE8n3NW4reDT7PcoGX5Pue5rnIAb94rm4ikhkhkbapb6jP4g5rWvJyIxH3UY/E1yU8Ro5s3lT2RLa3u6HzJBgIxGfrVK9feYXU/dY/zpVx9mSI/wARyaqqPPuhbo6hmO7BP3R60p1HUjyrcIxUXcJlLy7sdR+oNTSeErC4Rbm8iMzJyq5wF5B7fStiDSViX55NzHo4421fbCqU6KRj6VpQwvL71TczqVm9IjFiQpmMhWAqNZ1yVbgjqKj3lAcEZHYVRvNQt45VWVtjMpIJHp15rqlUUVczULssT3MJk8nzB5hGQoPNVZWD9/mqGKK2jvnu3jDyuoUS57VVk3nUjIs/7ojHlY6H1riq12ldnRCBLMd+G6SL+tcj4k0iVj9u0+MtK334wQMn8a6qRieRww6iojtYEHo1eZVnzPU6YKx53pd1dLbRpfxNFcDIYMMVtwyAk56HqKNZjGGST+HoRwRWRpt8suV3AlSQea5r3ZtbS5PeW32Wbex/dnkZ7VQa8MjYHC10MkaXdu1vJ0I4rlXge2neKTjaevrXo4WWrTOepHqa1q+bSQ/7QH6VD4huPJhgUdWQU7TSJLWcDnDA/pUHiaAyWNjOucLuRq5JvmrNm0dIohttYtNDtUM2ZLiT5hEvX2zVh/EmtMokW1trSM/dM781x/2w2txfXxAa4EgSInnbkdfyqRoLeKBLvVp5ZZ5RuWFTzj3NbKkkF0zrrLxFqN3dJFczWTwk8mJ+Qe3FdjaPkCvI7Z4i6T2+iy4Rgyv5jHpXqWnS74kb15reno7GNRHSWxwtXVas23OVq6p7V6EdjlaJmc54prP8tJjvTWZR3FZzdkVEiZuap3S71BPUVYd19arzHMZArl5ub3Wa2tqULhY2jIYKw9GrMsrdpb0tFdR2oB2JI3Jz3C8/r/jT7+YoMCs7T4YLiJ7e4ZjeiEyphuIyOSPfIyc/SlhaNqt30CcvdOhlnuRbF7k5vdMmVjIB99Ca7mS4BAKngjNcFNP9oTziebrTyX9yuOa6KG5LWNsxPJiU/oK9hy5VdnI43Zqtde1QvcjpVHz+OtN8/wBDxWPt0h+yLhmBrnvFWiJrOmv5UrwXC874+rAdj61omUHpR5nymodaMlZlqDi7o+e55ZpEjV3aRY2YBj6E/wD1q0LG6aJ0INdNrPgO/knmntIUlhdiyhHG4DPocVyk1pPYS+TOjxyL2dcGuNpp3Om6Z2fhVJorOSO4nM26Utlvfn9a6e3kMMwYfwn9K43w5d5Gwmuwh+YBvzr1KT5oHJJWkbRAznseRXD+MYsajE4AIaPGPof/AK9dnC2YVBPIyK5bxiAJbdsZO1uPxFcdZWudFF3kciHI4yPxFFOcJu+YsD7Ciua51WR7qls0zbm6VaxFAOcZqGS52jC8VUJaRuSa9dux5Nm9y41yH4BAFMMi/WmrDgc0/ai09Q0RWuo/OTp0rP2gcDj04/pWwfmHtWZcr5ch2jhq5q8PtGtN9CIgZ56e9Ru6jpljSkE/fPHpQI2PYKPXvXK9Vc2WhC2SPmOB6CsSVf7b1g6f0srXDXGP+Wjdlrecqo/drvb17VieEzmC/Z/9cbt/M/p/WlShzTSZvB8sZT6o3JbaKaBoXQGNhtK+1crdQSWVzJE0LSqR/Dxv7Aj39a7CoZZoBKkLyxq8h2qhYZY/SuydJSWhlRrOD2uZnh6CZ7YT3qMqQ5OW6k0+9u2mlZz1PAHoKv6lKIYltkGFXr7/AOf6Vzd7ciNSScZGT9K5KslTXJcd/aS5rbkV3erGpJPA/Wr3gZ2vPEEtwfu28RI+p4/xrK03Q7rxBcBmJituxzy3+Fd7Y6PbaBaOLYJvkwHK5yce5qaEJOXO9kTVklHl6l+4ui2QD0aqVzd7HkJP3SpqOJ/MuNpOBnJqncndNMgP3uM06lZ8vMiIws7GpDJvyOpPeqF5dLJemPdkqvA9qisZ5ms4nddjlcMAc4NI6L5hkwN2MZrnrVG48prCNncmgHzoeijk0St5kpINMRzgBTzTuByOgrKUvcURpa3INRa4+wT/AGTaJ9uyMt0DHuaqaUtrPrN1HeuyvJDGpZCR03E4/Ok1LVksNR06x2M8l0zdOigDJJrmNQvbgai8lpgSBl5zyRnnFVSk1NNilG6Z6vZTRfZYjA7yWpXCmTO4Y45zyadPL2z0+7WHous/arcxMSdo4NXJZSV68r0r1fbx5Lo5PZu9h0kxD5FVXuNzEN94dD60eZu57VXl7gdexrz6tVp+TOqMdB8jEocHpyBWUbaC31GbU2uGXzVVGViAvHAP1qw94sBXzDtyduewNUtZt4ZbGQyRyyIpD+XEMsSD2FcspN6FpGkZNzZz94VHkAEZ6c1FFKGjRsEc9CMYzSTOF6nAPGazsWRXSRv8zqG7YrhPEUqaXcCaGxkTc3zSAfKfriuqNw9tEkGXuplBOXIBY+56UzUhJNbEPAMMMFSwrNySkXEzbC8+0WySKQSOar+IbfzLL7XF1jwWA7qf8Ky9JuPst5NYlSmw5UH0NdPGqzwNG4yhypHqCP8A9dVzOMkymtDm/Dlx5zSrnIYfyrZuITd6LPCM74jvX+tcro5bTdXmtpDzFKV+ors4XEF4G6pIOf8AP0q5pKp6kr4Tzq709pY3IOd3X39Kp3Upkmtp5oywjAWVD3A711OsaWbG+kSOYqjHcncEGsmWOYjDqkgH4VvGYmjM1bU75rktHOwtz/qzGcDH+Neh+CtQe80aLzifOj+R89/Q/lXDQaTNe3AhtUdXkPI4K/U9q7nQtCi0JMRndLJjzWHAP0HatlKKSSMp6nc2kg25J4qPUPEen6Ymbi5jjPYE8n8K4/UtYvbm/Olaa4iKrmac87R7VhRhPNnezwBD/r9Qn+dif9kGtpV9LIzjS6s7CbxpLMC1lYTyp/z0kIiX82rJm8W3rthrywt/9ld0pH5cVzguluDJJFam5Ef37q9k+Uf8B6Uwa2sZ2/2tHF7QWnA/E1i23ubKKRut4kue2vwhv9u1Kilk8W6rp8QnuYre7te8sDYx+FYJ1W8S+igkmjvreRQx3RgYU+vHFCaUYbW8nun+y6fKwbYTlioPQD3qUktQZ1p1GO9RLqMgRSLuGTVK3leC8luxHtgjtHzJ6scqB9ecVxuqalJLGiupigxiC0U8kdixrTs4r7WMQ29xsj3KbiF2wFOPve4/rXXSdtTGSO78/bY2/P8Aq9Mdj/wKujiYx2luh/hiUfoK4hp0uba+khbMMjQ2NufUAjca6+eUbyF6DpWuJnaBnBe8WvNFJ5gql5vvSGT3rzXKRvYuGWk82qe+lElTzMdka1qQbdc+p/nVfU9Os9TtjBdwJKnbd1H0PUU23kxGB6VIZc16cZrkSZzOL5ro89uvD8ugXwlhdpbNjjceqex/xrp9ObzI8Hrirt/GJYHUjIIxiqGiYLY9K6aDVrIioaZPlwlh/CVP64rnvGCgm1Y/wlv6VvXRKWspPp/Wub8Yu5azC8hgdwP4VzYj4mjehumc4RJGcBd4PINFEEzQx+W+5Cp6daK4zrue3eVvOTUgRU7Uu7HGaaTXt2PJuOJJNAHc0gBoxmgQjHdwKgmh8xCByas7ffFIzqq7RzUSSasyk9TI+6TtGSOppjAH7x3ew6VPcRnfuweegqHaAOcY9K4WuV2Oi90RNmQYxx/dXp+dYMm7w/qsl8ql7G4x9oVB/qyOjAdx610THjHaoJUWRcYzmpd4u6NITtvsylrFl/bukg2N3tY/NG6OQrexxVTwx4RbSdQbULudJXjUhAoPBPfJ9qgk099PlaawuHtmc5KoMq3/AAHoa6dWmi0RPtDKZ2T5iowMn2raFSNRuTWqKlUlThyQej+8x9QuN7u56E5P0rh7Rbm61a+ju7ndbeb5mW4Cr6e3P8q6DXLxbaB2Y4wM1J4V06OWyimWMzvNiViR1Pb8q86cnKVikuWNzudFsI4rZWYfKBxk4FT6krybWhMWwA5AbFQRWVwVHnSxp7Fs/wAqSaxwp/0lD9K9KOkOVI4nrK9zKWYxuz+/NQyyLJMNjZBHWo9RgjkElsZSGK7jsYqw56gj3qmlwtvtDyM+BgkryT68cVxTilozdNmxbyh4GAPzKxUimeZveRQehGKw0mgt7ya6gcgzEGTGecDHQ1fgvoHb5XG48kHrU2i2O7RLaO+WjeVXlDYJUYA5q+QAyr2HNVka2jcyqFV24LetPW6Qytk8BR/WodLQfMMvSqK0jKCVHynHSuKEDvJlMl2OTmur1CaNrZwGzmq1lZbULuvzN29BXPNNOyNIsf4ebyJWik/i5SujYjOex61zMkkUVyIkkX7QBu2g8getatnetLGyzBVwcA568enaumhNuDg+hnNLmuid/kfI6H+dRu2RmlkfcPeqT3GyRc/dfg+xrCclblZcURXieehA7jHNV9Onu0iZLwIXDHaV6Fe1TXVwkIJZuDWa11uMZaUoRztH8Q9DWPNbcuxobvKZxn5SQRntVLUJEvTNYnJ3BehI5znqKYLl55gsalsVatoPK3MSN38Tms3PsUkSxRiGMb2G7vgcmql8S0Z/dH8TTLvVkiylqodu7msS4fUZJBJLIqxnJIPWoauUjlr27MHiVGyQMEEHqOa7rT3Dwuc9lIrznWGE+spInJQYdhXdeHpBJac8/u66KkfdiCbOe8Rp9j8TpMOBPGCfqOP8K6SxkF1YIc/OnU1heP18v+z7gcbXdT+IB/pUuh3ojRGPKkYYUSTcIyQLdo2NTsV1jTQijFzBkx46kdxXFLBcPOsMJJkY7QpHeu+OYpBNGfl65H86aul2325tWhTEhXEiDop/vD61cZe7chrUsaPpCadahSQ07D94+Op9vatE2yt1qOGUOBzVxORSpzuyJGRPoaNctcwOYp2GGYDO4e471mL4ZlthIkM6+VL9+Jkyp/X+tdcFpxjU9RVO/QFI4lPDs8MLwKY/Ic5KEbhn8axNW0C5gj82ERNs/hWMDj2r0qZYoYzJKyoi9WY4Arm73xLpSsY4RJcsP+eUZI/OlFzTuVujldG8l5NxOT1JbrmqGrawLy6lmf5rS0O2NOzv6mrOpX1i0kt3Zb4X6TROMdejCuTjW4ubQ2scLs+/dwM5rphHmfMyG7EjXbrE15Id1xMSFJ/hHrWroMMF3FGlxetbMCQXB4cHkimWHhLUL2NVuCI0HQdTXT2HhO2022kEsT3CPjcrnGcdMY6V0xs9jNs2NIeC/wBStYbBf+JbpgL7+zyHp9fWukaUkk1kWF3Z2tqttBCbaMH7pHf696vrKGGQwP0qZzUtLiSsThzS76qtIAOtRm4HrUciKuX99NaeOGNpJXCIoyzHoBVL7UPWsvXb2b7EIba2FyZD+8UnjaKhwGndnU2d/aXS5guI5P8AdYGrmc815BHNY+cFZJtMuB0dSSK6Sx8T32lNHHqeJ7Z+Euk/rVKTG4djtJWyD9K5/wALXDzarqMbHKxSbR9K1muo57fzomDKVyCKwvBjBpdWuR0e4YD8yK76D1RzVEdBqUmLVwP4iBWD4lf/AEiCPssfIrXvG82eKL35/Gua1+cNq02TwuFFcNSpz1JHVSjypFAyKDwpP1oqu0ozwQo9MUVBse7AZFLwoqNX+QYpMFq9xnkIfuyenFKTj3pmNg680DJ6UhgQzUeVgZYVKque1SiJUG6Q59qLCbKj2zSoccY9ayHUq5yCTnqen/1/89a2Li8/hTpWTdozsWwSPTtXPXSexrTb6kBcZ4O4/wCf8/0pmGkU4H+f8/5FSiMDh+vTaKVgX4PA68Vio3Ro2V440eYRnLsWwQBx+Jq/qvy26io7ZVE6BRjil1IE28YPoa0tamyb3kjzrX4jqN9HYgttkb59v90da9C0RbKCyW3ZhAEUAEfwgV5Lr+sz6X4iR4omlBXDKPc9a7uzgea3UyB9zLyK8uFR03zWvc65xUla514s3nCyWl9DLE3fNMk0+6QE7kP0Nc9Y6a1nB5NsZVjGcLu6Z5q7AL1Y1Mjnd3Gc1s60ZauLMeRrqOe1EdyZnjxIV2k+2c/1qvLa28+dyDPqOKtGaYHDjNMYo33uD71zSab900StuYtzpAzuhkII52tzWHqRltT+9j2npntXXSRspO05+tZlxbPqsq6eqfvJflUnt6mlHcbehwlrpMuu+IIkLO1vD80nJx7D88/lXp9to0146RwgqM4ZuwFXvCnhKHQ7ae0ukW4lEm4XGCN4I+vYcV1NrHshQDYABzs4ANelHDuVuY5ZVekTJNhpmj28ZmgNw7MFGU3sx9hWoY7fYUEaqD1AG01OY42yQ2G65FV5HKkRyYyehI611ckUtEY6vccsECkuiID3O0ZrPe6tbu6ksmiIk27vnXhh9aVbx4737NJE4UruWXPyk+n9akkuELjpu6DApNoaTOU1mN9JcSjLWxbBPdPrWRdXibtu7IcZHsRXY3qfaVCgrsPEiMMh19PrXLXelxWUmETcCMqWNeJjaPJ78Nmd9Gd9Gcz4gu28u3fJAViCPXNO0u1kuFLSSMxPJyeB7VDqljdaz5USTLCiyB2brnHYVtadpv2VCodmXqTnk1x8y5dTbYvRIkCBEAUnqawta1YAiGIkQAfM3qa6AwKy4IPPHNc9d+GZDdyPFzG3ILv0PpUwir6hcxjftG8c8Sykr6Dgiq95c3N7yJCnfr1qzdGWxkMNzGVI6ZqhMGMnmQn5j/D2NbKKGVhbDZjZt9RXTeFM+VMp/hXH61z4bzPmztYdQa6jwtERDdv6sqj+Z/pTd+pT2Mj4iDGlW7elwP8A0E1ieH7kNF5ZPIrX+Izf6DZoepmZj+AH+Nclpk5hkVx261vTjegjNP3z0rTrkECGQ8fwk1eUyWcwkj5XuK561lEsauprctLoOvlyfgayhoxzRoiNZUNxa9B9+PutWYJgRwetZuJrOUSwk4FXYnhvhuhIjuOpTs1aunzax3M7l5WzVLVdYt9IgDS5eV+I4l+85qG+1KPSbKWe5BBQcL3Y+grjp724S5WZ1Eus3X+rQ9LdaNQjG7uSalqD3c4OpMZ584i06EnCH/aI61SuH1TiNr2107P3IFxkfWohMYmlgs5x5gGbq/c8L7D/AOt1rHvILC5sHltWmaQShBJJ/wAtPXj2FOMbs0bsirfX1xJdLFdIstxGzRt/tjjGcV1Ph/VInmSyvrZbeVv9WwHyt7Vxk6SPMznIkdhz6dqv2qrbx7ZJvtFixAZl+9E3YiuhxTVjFansVhp6K4bHFaE9tGUwF/Suf8Jau1zG1jdOGuoADv7SIejCupbpW8Gow5TBp3MWSxUHlBiqz6dGTkKVPqDiugKgjFRmNfSuKcLO6NYu5574stNVsbD7dp93KFi/1qHDceozXJy+JNThtosXG+RxksUH+Fe0ywRyxtG6BkYYYEdRXi3iDRn0nU57JkZrYNuhcdVB5rSlPoxtdSzHrV8kCyXl6sYcZVViBYioFuLO4uPMOqXEc7fxuvH6dKy5P30KJLkmMYWROePcdaqG3bJ2Ojfjg/rW1r7gdXNfS2pWDVVW6tn+7KOo+hpFuRpVyLWV/O065HGew9a5+SW6lsoraQokUZ4ZmFJeXouhb28ZJigH3zQog5HW6JrLabd3WlySboQC0RPYda6nwfCbXw1C7j552Mre+Tx+lefeH9JuPEOqyTjMdqoCvLjoPb3r1CVhDbqka7UUbUX0FFWuqUHbcmMOZklqTLfNKfuxjP41y92/nTyyEZLMTXXQxfZrM5+83JrhJJ2Rm2jGScGuWlFqJvF3bGkOD8qbl7EGio1nwMFjRW1mO57VpV0LzT7ef/nogarzSAcDiuU8D3Rm8O2yk8rlfyJrqRGM89a9ltnk2s7ACXPFXIrfAyaRfKtV3SEA+hqrPq8YBCc1LnGO7HZvYvs6oOKozSGQ4zWa+pNIaRbsnpWft4PRFKkzQSFActRIFZSoFVUnJ781NErMe9UpJ6ILdyhIojbbjJ9BUeM/e6VoXkIVN4/Gsw7n5PA7Ej+Q/wA/SsWuSRafMSwN+/ACnvk1LerutFPXFV0IDqeSRVxhvtiuehrS14tCvqeO6pO9p43V9rFNuDtGSM4rvLe9BtTJErz4GcJ3+lcV4xkXS/EIuJAfKkTY5HYetaFr4mgFuBFIiqB6jivFqRakdy1R1MGozS2EVybB4y55jc/Mo9TWirf7K/g1cRb63pcrs0l2PtJwCWJCn2B6VtR6jAY+nP8As0JPqyXodBuOOdw+ozTZPmjI4GR1HIrHTUnjOVfI9DVtL9JuF4k9B3quVE7Bp9pebreCWZHd2IdlX5ceuO3FdhZR6ZaTBIlQTHjcep/GuU0m7lOphlgZkAKufQ44roY0hv7mPzy6tFnYoOAc+oruwdOKjzdTmrSd7G3MVVec7G4z6VX8zyn2O2Seh/vCq4uCA1vIc+9VpZiYiCcvGcg11ykkZqNy3LJ9mcMp+VutN+1xXduSvfvjBBrOW6F1D159KqpctHJt7DrXNLEKPoaqmWpJGbg8Op6mmNMXUsvDY9e9MmkJw4OVqu74384IORXNKta7RqoXHmb5j83Xt6Vn6krXFs6ocOR8v1qaRvmJHeonbIb8645SctHszZKzOR0+7nl+ZkAXsCK6K1ZJBwAj+nY1nrZ7Ll+gUsTWnHb5QEde1cSgzVssDP3WFL5Z/hPHpQjbhsf746H1p/IHPWtFEm5h38djqrT2MqtHLER98YxnoVPcVxGo2d1o05SZMxn7rDv9K9Nmghutvmxqzody5HeqN9HDcxNDPGHGOVP86adnboCZ5r5yN+8H3hXe6Jb/AGfSIMrtMn7w/j/kVxkGivJ4hSwjy0UzZ3Dso5P6V6HdEICiABVGxf61rJJQ5iua+hwXjdftE9vF2VGP5n/61cbCjQy4I6cYruNcT7RqLHqAAB7VhXlgSPNReV6irpTtHlC2tyfTbs25UHmNv0rpYXDKGU8GuPtxtGD90/pWzZXLW5Cvyh6Gs5LW6NHqjq7a8Cjy5eV9fSp5bQH95AcHqMVlQyLIvByKu29w8BwPmQ9VrWLuYNWLJuoLpFt9VtxKqsCrsOVPrXPax4bu7SK+1HTZTfS3GADwGjXuB6+ldMVhvF+U5I7dxVUw3Fm++FyR3x/hWvN/MSvI831GyuEt7axiAWPbukycFnPXI68dKsHSJ0RDLLl1XAGMAD8K75/7PvSGurZfNxjzY+CKoXnhuacebp12Jf8AYPBoabXuj5l1PPLqCeNsumcelRWirabZY2Mg2ZnhP8Snjit7VrK/s1P2uBh7lcD865zz/Iu45Cnyg4bnqp6j+dXDm6i0Oo0m7fTriOSNt7Wfzp6ywN1H4dfwr1mCdLi3SVG3Iygg+orxa1kFqY5G+f7DNsf3ifp/X869F8JXJSCfTWbLWj4QnvG3K/4fhWz+HQza1OowAaaxAphemMxNcrbZSsKziuV8XWJnjhuY1BZTsfjqD0/z710jHHWqGpr9o0+aIHDFflPoRzUqLHc86ksI24e3yfUVnXWmwAffcex/+vXQMbqEchXHtRb6TqessyLZNDCDzJNwD9B1NXHm6DbRxFxZbHIQg49hW7oPgm61Mrc3xNvZDnLfef2Uf1NdnY6BpekkNJi8ugcrx8qn6Vq4eU+ZccL/AAoKc8QqatuxKHMMtLeC1tkgtohDax8Ko704ljKG27sHgelI8pkcIvU9vSrK20ZHIBPr3riblOXMzXRKyJrl8rx6VwDjduB9etd1L0x6CuFLAsfXPau2OupMCs0ZQkMvNFSm4XJDqcjiitLsqx2fgK5ZbCaLOSkuQD7j/wCtXbSavEifuPnfpv7CvMvC0jwG/wBp+Uov55P9K67So/tNsmHAwSD+dehVqSXuwPPUVe7LslzJMxZ3JpqhnOFUmtW30yDvl27k1pR28MfAUCsFhZy1mynWitkYcOnzSckYq/Fpe3lmrRMsadsVA10WOBwK6YUIQMnUkxi20cZ4+Y1KFCjimq1OVSxyelbJLoRr1GNGZODWRcR+VIwY1uyOI096zLqPzf3m3dioqRuioMoKcNkcf5/z/wDXq3Gw3bT91uM1VKjcd2M/3V/z/n0p6tlQR07VlF9C2cH8StPDRxTEcHgn3FedJbiND5aIX7bhwa9r1+wOtaXc2yjM0eGA/Dj8wCPqK8jvYhYnEp2oTgMa8/Epxqep2UmnAvafYi6s4ZHiClxkr6cmtWDSxAwaOSRM+jnFN0CZZNMwpBMbEZHp1rS835Tnr2Fc7i+pVyDbKrBRPITjpxXf+G9Dl0+0+0XpLXcwwqY5RfT6mqnhPw6CV1S8G4H/AFEZHX/aP9K62dyp2x8ytxn0ruw2H5FzyOSrUu+WJnTAQ/Io3Seg6LSQwTLh5JArdVBps0/2GV1Cq8mOvXBrOnvZLW1e/n3uu9V2jqckAn8M10qrHmszPldiefVpWuHje3kR05VjyrD61YafcA4PDCmykAsv6VTV/lMfp0rirzlGTTZvTV1cakphuuCcN1HvT5n3Zbpiqlwsjwt5b7G9cZxTkm3xA9+9cLk5KxvazJobngjOVI6U55AXGD1GKz5W8p8r9005Zt69eRyKd3awWLDN+7B9KiLcA1XlnfaURQ3PJJxgYzmqj3YYIoYAk/0qZOw1qX4Qsh3KQavKgA4HNZ3zxwblhWRh/dbbmrVrM00eQTG3eOTGf0rKMu42Cw3MkBM3lxzZO3YSQPTrU6hnjBcYfHIp+9hw8ZHuOaRshd6c4/lWj1EV5ORu71j6pKfKMqECRTWi91FPH5sTbkOc47EVl20X9pak0Z5gQfvTRyOWiEnbUfolgLS3m1Nx+9uABEp/hHt9Tz+AqW5faMf3f51ZuLgSSbk/1UY2xr61m3DcYJ6dT71NWSbUI7I0irK5hXCebcOfemfZhjFXIk3ru9eal8qseYs5u7sPIbzEX92eo9KjjG0YPKH9K6V4QykEAgjpWTcWLQNuUZjP6VanfQaZDBcS2kq7fmjPWt23uI50ypHuKwlUofl5XuKmjGDvhbB9K0TFJXN9SRg5wR3q3Heso2zDeP7w61hW+oYIWUYNXpLqGK3aaSRUjAyWboK2jK+hi4tGm8Vtd/MhDN7cGqzWksZyj5+vB/Oq6lZEEisMEZBU5B+hplrcyxs2TvX0NDXVaFRjdNl4X91CuyYFl7h13A1SuLHQNR+a60uPcerwttP6YpWuo2uhu3JyPcUjLFcSMWdBj8KaqVI7mnsItXvYqSeE9FmNwYb6eE3CbGWRdw4xj+XrWjpGjNpt/DcJqUMwWDyZB0L4+6evaq62wWcKjk5/unNM+yvJIwMxXHqKtYq26F9V13Ovzu6Mv/fVMbIPLoPqwrk0tJFnCCRWB9Fq59iJ6uPwWpeJguhnOg4vc2JHjH3rmIf8CqrJcWSg7p2k9kWqgsowMmRqXyrePqu4/wC0ah4r+WIvZLqxqXFvE2LWxG7+85yakf7Xcj9/Lsj9BwKiN2kbSbSAPRRWbJeyMylS47ctk/yqW61TTYr3Uam+K3yI0yR/G1QSXJbJJwo6k1mT3Hls7SSHnGPyqSyhkvB5kuREucL68UvZRgrscXzuxs2KfuxKf4uR9KvDgVSBbacMcY/LmoJZ3Lqiuc59aILmdy3Ssty7I+TxzXDhUWR9pIJz1rrmPlwO5PIUnmuNIJwe4rqjpoZQAqM8nminEK3JbB9KKos0fC75M6E5LxDH4Gui0y/NjdfMf3bHn2ridDuza3sbPwu4q30IrrJ0w5+td9W8WpI4Ernodpdq8QKnrVkyk9OTXE6FqbQyi3kb5T9012ELgqMdK3hPmRjKNmO2Mx5NOEeDTs4pyKWPWq5RXHIlSkhFpuQo4qJ3zVE7kMrM7VNsAi2nuKZEuWyalY56UIbZizxeW5B6dfYfh/n8KiEmGJ7HqSev+f8AJNad7CXTeBkisV87sH5m647D/Prx9TXPUVmaxd0TbNt2lwpwVBVx/eX0/PpXJ+MvD0U0TXkSB7aXmRR2Pr+f5GurDYXB696IZY8tbzAbJM8noayqU1Ujyvc0hNxd0eP+HbWbTNRubQsWglTeh9weh/Ou20TTxqWrxwuMwxjdKfYdvxqprmiSaLfrcxKTaM2M9dmex9vQ1t+EGH2eaQfekcL+A/ya56cW5JT6fiazel4nd+cqRB+FGMKB2FVbq6+zxYX/AFz/AKVEJfNl+Y/IgyRWdczM7tKQSe1bVq1lZGEKeuoBDI2Bkk9TWjd2KW9moI3nHzKadpMA8r7RKvP8INNvpzNL5cYLYOAPU0qUFTheW7Cb5pWWyKOWaZiwJB71j/a3OqTR/wACbefrW2EAdx98r129Kw750iZjgAk5J9awxcG1FruaUnrYslvmYDuM1Vt9yLKhOcNx7CiS4VZlGecGs6PUUM1yQcqCBn3rj5bG4/U75oUwiF5ACQo71X07U1mtkn2smRyrjBHtXJ63qF6NQM1vIQobbsI/I1XOoapOhRWVMjllXn9aEtCmjrX1Mi8ZUyw29B61b0vci/6Qgrl9IcR2ILhjOhwzZyTzXVWV6jx/OA2Oo6EVMkm7Bqags45JDJG5+YYxnj8qWKBLWDyvKLIvTB5H0pIlDJvt5M98d6X+0Io2CXLCNicAk4yaz5bbBcfBdNIhe3kEyA4Mb8MCO2asieNk3coe4PGKqyhGTcjAH2rKN7LPqS2KI7yldwcDgD3rSCJZbuVkuJ0it8GRjzjp9TUzLHaxGyteSTmaT1NOaRbRDb25Dztw8g7VUZlRCg/4GfWqrVFTXLHdjhC+rElkAA2/dXhff3rPu2xC2Op4FWGJdtx6dhUBQzzhR0Tk1yW5UbbsIogFA9KkMYAqULtFGKgRX8vnpTWjBGCOKtYGKUpTAw7jTyuXiBK/3e4+lUyndeG9a6Yx1SurFZuR8r+o71opWGmYpPQSp+IqN3uEcC1mjOD88bjORVyeGWDh149eoNUViJmZ2jRGHCOvcVtFhuaEGorGixtHsVRgAdBUlvcxb2y2M1Qy3R1yPUUzbEzYVsGqUmOPKrp9S9cLLLdxvbyoFBG4Fc5FSjHmNvOO1Z6CVAGRsjtzUV7q5s7dpJVUN0B56/hVqV9CnKKWhDf6nd2V6YrGEyhRyCpO4+1atvcTyIGn+R3X5lB6GuX0gC5uPM1ATOIXDqzN8p/DH410f9o2rsxKjPrkiqlZaE+0TdyysjrKAjtz71K08gQ4kYn3JqkNStUbgAGj+1IjkpGTn2qbLsKUlKVy4RIFLeYxOD3oO4hQ2QSazW1A5xHCefU4pjy3c5w0gQegGTTukJvuaM88NusjSOBgDqapGaeRFMEChW5Vix9OwpkVgjNuKmRj/E/JrVs9L+ZWkZwBjHJ4+n50vaJGfLYpW2m3M8heVA2PvMW9P85+lbVvkxqqxIqbc53Hgc+/sasxW8Gw7A+3p9488Y/lTpFhgTLFhjkDcf8APeo5lJ2C7RUu5WgjwqoXdtuBkHqcd/aqSu4BkIRgDn5WPOCP8RT32ytli/X+8aeixyHBZifQsea6FFJEOcn1J71gtjKf9nFcvIARvHXpj1rf1eYR2QXqXYCufmJyoHHrihFwGFSDgsPxopryPu6r/hRT1LKFu4ZnxkZANdnp9yL3To5CcyKNr/WuIgc+flh94EZrc0G8EN2YG4SXjPoe1epUjzKxwG8CVYEHBFdboupefCFY/OvBrlJFwam0+5NtdK2cKeDXPTm4uwSV0ehxkvznirAYDhaybK6EigE1oqRjI5rti9DBolZuKiPNLyT0pyqdwzVCHoAFp2BRx60Ej1poRFJluO1Y15E0TnYAAeSx7f5+orZY8VTuYfPhZC+0nofSoqRutCouzML7RHHOsJkzI/3c9/w7D8vx6052DDp06irsGnW9mh2rukb70jck1QmBVty8VzOEuXU2UlfQlW4R4jb3Sh4WGNzcjHoaqWel/wBlySGBi1uSXVTyVz79xSF92Soz/eSlhu5IfuHfGDyh7f4Vl7Sz94tx7GhHdhbOaTrx/Kn2i/aljCj7wyc9qgia3u43WFtkjdVPXP0qxYLJarmQDd0+U5FQ6fNNPoF7RNW4lMUSxRDnGF9h61UlCW6A7yrDljnt6U8SEZkb7x6Cse6maebylOUU/OfU1Vepy6ihG5WnkuLi6EsLFIxwAO9UL22uHmjlVzlT93sfrWyOFxjAqJyEUu3Xoua8ydSfc6Ukc7cwXfmmQuRng+1Q3MTx2yRxgIWPQckD1rRe5RyZZFO0HCIep96ztQNwYi4Xyw5xnuK5pSbe5qkjIvbQySoSSyJ19zStbq5XA59BUsMjRKIZRkdjUqoMnHeqTZRnqHtZ9wHB49jWlFNHIuF+SQc4NQOgkBjfjNQPF5YCSfMvZqa1YmatlqcsbusxWN1b5GB+8Petsy22pweVeQruP94ZBrlhpGo6hBst1Cg9JX9P61vaZp9tolqkU073cy/dU9F+n/161jByV2ZvTQtmwmZ8K6xQDqx5H4VL5yovkWQIB+9J3ao3ea7+aU7Ih0UdB/jSSMkaED5FI/E0pVVH3YbjjDW7FysSkL/wJqrO+8gDhR0prPv9lHamM4xnoKyjG2sim+wskgRN35CrFnCUi3N95uayJZknkZDcx25AyrORx+B61f07Ummk+y3Solxt3KyHKSr6qf6Umm9TTkfLcvugIqEoR2qzQU3DmpsZ3Ku3FOxUrRkdqYRRYBpIppApSvNLtoAiMYIIxkVSm0uJ+U+Q/pWlikNPULmBLp1xGDtXev8As1QeIh8OuD7iutIprRq4wygj3q1JoLnKrHtTKlhXNaleC5v/ALIw3IDtDY+bd7c16M+m2z8mIA+3FVv7CtAcoGU5zkHP860hVUd0J6nPRQfZ7VLf720feJOTU0aDJOwHNb40dR0lfHuBTxpCf89W/IUvaD0OdaM79yoPrUiRN3B/KuhXS4h1dzUq2Fsv/LMNj1OaXtGGhzQtmaQDk9uP/rVoRaZKVwRt+prbCog2qoA9qkVOcnpUubYXM6003yypP3epBq5OhO3aucdhVjgDigZ600S2QwIUTDDHfNZd7IbmcAH5VOBVq/vAv7lD9SKzgwJrohG2rM2xQGHBJ+tSW6HdgqNo7kUIc1P5iQxM7nCqMk+la3JsZWqzLJceXkZjHT3NZ2Dv3LxjsKrNcied5TgGRicVaDblUr1FVZo1i9CIorEkBf8AgVFSFVPI4opXHcxiwRkYchTUy/IxZTgg8Y7VTb7wHv8A0q2STIB6161jiO0t5vtdlFP3ZefqOtMaqPh1y1lOhPyqwIHpnOf5VdfrXJUXLIpG7YXhMCPn5hwa6SyvBKo55rhtOY75FzwVzWzZSujDacVrTmzOUTskbcOKlT1NZltK5QZNX0JNdUXcxaJSRioXYk089KjJyKoSRBIz54pEVjUh4pmSMVNihHjAU5rLukA5A4PWtKZiEqg4yCDUTeliomRIhVsg/iKi8wE/N8rdmFWpAAxXsKoygZNcc4p7m6dhzgDlsj0cVNFqFzDgsRKvv1/OqIkZeh49Kew2ruU7TjtXJOUqWzNopSNhNZt5lxIzRtjGWH9RTLe2VMmKcSKef84rIiIlGXUZ9hTJUERBQlT7GpWIVR+8hOnbY3yH3Y25Uenes29nkJYeS4ULnp+lUxqF3EPlnY/72D/OpF1i7IAJQ/8AAacqUZbAm0ZsTyJMs0ww4yQuOlVr68luLpPkLRL1AHet7+05yPup+R/xqvJqM3XCZ+hrB4ZJ7mqmzKeCaYKEhcj12mp4LC5C42Y9yRUz6hcMD8yj/gNN8yR/vSMfxqPZpFc1xTpkeQ084Qew5qwgsoceVB5rdi3P86S3gR5MEVoiGOKMMqDPvUuajsgtcr77u4XBOxPQcfnT0hiiGeGPqegqRyREXPJx+FZMs0krfM3HpUc0qnUdlEuy3YzhPmb17CqpJY7nOTTRwM1GzGtFBRFe48yA98Cq7vJcuIoVzmoZ2O4Lng1rafGkdt5ij5jnJqG7uxolZXPO9VEyanLHOys6HB2nIHHSu0tLI3fhyyUExzxoHik7o3Y/59a4NWNzebpSSZJMsfqa9VVQihFACqMAegrY7MXJxjEj0q8N9ZrK67JVJSRP7rDg1frF007Nd1WJeE/dPj3KnP8AKtxRWDVnY4ZpX0ENRMgJqR+lMWnYi40wntTdoqzTWUGk0BWI5oxT2GDTaLANxS4pcUd6AG49qMU7tSUAFJ1pKB1pWAXNHJ7U/aBQaqwXEVQOvNOoAo701oK4oqtd3HlpsTljVhzhTiuUuHeaRpGdt2T0rWK6iepYlHOW4J9agKsPuk1UW7mBKl8gEdea0QPlVh3rRSZLRJbsW69ah12Yx2qRLxvOW9xVy2UE5IzgE/pWJdyNMzO5yWOatbhFXM6OBHyNuUNSophchc49c9adAoDqMcEnNMuCVGAe1avVlJWJ2kGRz2orPS4lZeW/Silyhc//2Q=="/>
          <p:cNvSpPr>
            <a:spLocks noChangeAspect="1" noChangeArrowheads="1"/>
          </p:cNvSpPr>
          <p:nvPr/>
        </p:nvSpPr>
        <p:spPr bwMode="auto">
          <a:xfrm>
            <a:off x="793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6" name="AutoShape 8" descr="data:image/jpeg;base64,/9j/4AAQSkZJRgABAQAAAQABAAD/2wBDAAgGBgcGBQgHBwcJCQgKDBQNDAsLDBkSEw8UHRofHh0aHBwgJC4nICIsIxwcKDcpLDAxNDQ0Hyc5PTgyPC4zNDL/2wBDAQkJCQwLDBgNDRgyIRwhMjIyMjIyMjIyMjIyMjIyMjIyMjIyMjIyMjIyMjIyMjIyMjIyMjIyMjIyMjIyMjIyMjL/wAARCAFM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SMGnoeadKuMmowcHrWbGWV5qYZxVVW2nParKsGXIqb6gL1qKRNwIp2eaX8KoRmXF2bVcbehwTVOW+tmgaXflwCQGNL4j82Gwe6tlDvGMso7D1rzW6u7lJnXdgPyCOuKjkuXfQ37/VZ5biNfuxyJnOO9crKrCdxIMNnkVtBSdJEhBYxAN1rGnkM85cLjPvWqViWV3XnIoVeKlxxjFNC80wBcDinim9CaeDzQMRhmnQ4Eq7jhc8mn+9MI5oEa2rrFJawTpIjkkrwecUzQYy18WDbcIefrxWW1WbG6ltJC8WMkEEGlYBtxGYp3j/ALrEV0ttYiSz0iZkBVd4bnryTXOyM08peT7x9K2rfXp4bWC2MEbJF0Pc0agY94pg1GdVG3DnGO1d1beLFt9Nhju42Yuo2le/auMkVr6/LkBWkb8BW3dWqQvZptDLG+D3BocbgdNpHi5JpJYjFHGFOAC33h610Fjqkd1p/wBpXgOxwPxrg7XQrzVNWl+xRqsZG95WO1Il9Se1dpYtBo1klpZn7RKv/LzInf8A2U7fU1Lapxu3YaTk9C/brPPGZZVWGHP+slO0H6ev4Vf021hv7jybVJbpx95h+7RR6knn9KwGaa9uVEkjSTOQBzkmvT9Js4NHsFgiAyOXbuzetOjL2ruloiaqVNa7sdb+H7SGICVY89wBnH55pLrR7GSMhLieI/8ATOTb/Ko7q+ZsgNWa00jHqa1qVYw3M4wctTn9d8Oahb7prW9luYRywdzuX/GuY2Td5ef9416Qs0i4ya5zX9OWBhdwqBHIcMPQ1yVLTXPA6ISa0kc2DdIcpOQfZyK1dOPiKdf9EN1MPVW3D9eK6rw14RgeFL3UYwxblIT0A9T/AIV2TSxWyBVVVUdABjFaUqMt2yZ1o7JHnDReI4U33ekeao65jAP5rVF7+yuN0U0ctpJ0IPzqPr0Ir0ibVI+nBrA1i3sdYQrPGA4+7IBhl/GtnFWtczUtdjym/wDD19BG08arcW4yRJCdwH1HUfjVKKLBDEYyK6mWO40y9ZUlZZE6FTgkexp7x2mq/JcIsFwefPjXAJ/2lH8xWtGtFySasOcWkcyVXcYwMAjiiOPbgkdOa0bnTrixn8mdQD1Vgchh6g9xTxApGcYxwRXWqW99mZc5kNahx93B9KatqVrYEAHBH0pHtx6ZNaxSRLkZoi/hal2AHBq6YDjgVA6gjaxx70pRuNSKxjVgflz64pohPUklc9KtiMKgHf8AnTkHbHPpWHLYu5Tktww3Hgk4ANQkKBhhx61edVBLsc4qlKQwJHBH8qi+hVinKuHJHT1FRGQHg09yVOD0qN1wOBzWEmURMNxPpULx7eatKD2HFIUP4VNxlRSB9KR03cgVNJHgcCmcryelICH68VHJEGGe9WjGHXINRlcEA0AUjHs6igr1IxgVdOCNpwRVeSIqcjpQBXzSEZpWQ5yOlGMjrg0ANwaCKXGBzRigBhXsKYSV7/hTyG7HioyKQDDJz92ijFFFkB7bMvB96pt8prQmG7mqUuAhyQD2HrWbEiFrsxxb2AC+hFEGoZAIQc+hrjNe1Sazmnt5XY4AMK5/nWM9/dxWltdxzN1IZSTg54qORtl6HqpvMLuG1QOSTWZf63Hb8SzxrzyC1cS3iRHt8MJWO3HlkjafqeuKzrZhqEksc7fvHBZD79cU+VtiujubrXLMadLIMLuXaFLZJJ4rib+B2sYWf78GVOfQniswg4x3Fbt8k02jRXIkyhUK4x27VaVgMPfIFxuO30zQKFBIxTgp9KoBMc9KQrnk1OqbhSmE+lIRUwO9KF54FTmEhsEVIIiOlUBEqMacYWAz+lWEQipgmR0pWAp+UDjI4p/lYIwKteV2qRE7AZ9qdgKyx+oq0sG4VdtdF1KdDIlhcFOpbYQAPqeK37TwLr04DfZFjU85eRR+maqwrnImAg8DNbHh3SJ9X1RIEby4kHmSyv8AdjQdSaje0dJim35gSCPcV6FFo58P6BDZsNt1eYnufUKPur/X6037qcmG7sE0sIt1s7JDDYxHgd3P95vU/wAqrRlJQwjYBUO1sdc+9OC8AkfKOgqgfLs5JBCMPPJuYZ7nivIrTctXudcFbRHUeHNPefUFuFX91AdzE9/QV1885PAqj4cWKDRmiXAZhz71N5ckvKqcevavWw9P2VFd2cFWXPU16DASxp4UVE89rB/rbqJT6A7j+lQvrFgg4aaT6Jt/nXHUcL6yRtHm6ItcZpsrQyIIJ0DozAkH2Of6VUPiC2X7mnlvd5f8KqyayjuG+woMHjEhrONanDaX5lOEn0O2iug0OQazL25JPB61iR+Iyq7fsq4/66UNrcEn37eVfdWB/oK6p4unKNoy1MY0ZJ6ossSxqF8gcGmrqFi/HnOh/wBqP/DNPwk3EE0UnsHAP5GuJqUndM3uluYOuIrLHKeoOM1Qtk3SdiAKm8WSy2cEKPE6l37jsKztMvVLjnrXTTl71pCkvdujoooorq3+x3X+qPKP3jb1H9RWJc2MtlcvbzDDKcexHYj2rZs7gXNxcRhNvlEDOfvZGc+1a/8AZcetWiK8vlzQfKH25yp6A169GdlZ7HHNa3ONMXGKbsA4P/6q6mbwhfIv7topR7NtP61VXwvqj53W2wKPvMwA/Oujmj3IOfaLjj86y7tGDZA4rfuLSezkKTRlD6VnXCBu1F+ozJViAO6/yqXGRnNQzQyrNuXGO4pu90Bx0/lWU11RpEHfDHNR7gxORkYp5bzFx+tV3BDcHp+tckmaogk/1gXIz2qNgy5wOB1qddgk3lM+/enuUbkEYNYtspGe24jIpg80k7sAVZZWUkjt1FRn5hwc+1AxjL071E8YantnNIvU0AVvnR8Z4p5iDpuDVIyg+hqJ9yjcpytADRGEGTyPWmkgH2pxdXXmojweKBCPFnJFVpYc4IOCKuAjOM5pkkS/eTg9xQBV2HgMeaQjHapmphBzkUAQ45pCoPSpCMmomyOlADCnNFO3NRSA9iFzJjJj2r6k81g6zqotYjcLL24AwcmuQPinUU3RyJHuzk5B6/nVJLuW+v1N1L8r/KegAFZcreo1oXb2RdbtHnkYC7QEqD/Fz2qjpUQuUmtW/jHGexqJlNjqDISfLB4PXI7VExPnmSJmXPcHFWkIhljaGRo3GHU4I96dauYrhJAcbWBoZC2STz60+OMOKoC3qiwNdh4WB8xcsB2NM+0TNaC13nyu6+tNSMDtUwQDBxRYCBItuKlMOT0qcRmphH8oJ7UWArRoBg9qsx2zzttjjZj/ALIzTlQE4A4r174eSrL4bEe0CSCVlYjrzyP507CueYQeEtavSDBp1wR6sm0frita0+GuuSnMqwwg/wB+UHH5Zr2REIJzn8aUsgOC6j8aLgeYL8Mnt4TLc34IXGVghLseccc1a/4QnRrO/jtp2ubgurFSH25IxgEAcZz69q9ElgWaMo5YKeoViM/lVWXTizN5ciwodv3V5GDRdhc5TTfD+keWki6VCWS4MUiSbmI4x/Ef73f0q7p+mX1sJ4EtYEcTKySoAi4wMg4HPOf0rofs8a8STEknoT75q1j34pagZJsb6dJlmuo8NtKfJkqRg+3Gc1ftEMdrHGwwVG3HsOn6VKcCkDAc00hNl/TvD2jQAXMWnwefId7Ow3Hdnk85xXL+L1zrDZ6bR+QFdlpku+22n+FqwPEltayXkc1xPsAXBjUZZ/p6fU1df+G7szpv3ziWWaaQR28bSTNwFUZNOi8NGK6juNUvFhKHcLeIb3PsT0H51stdskbRWqC2hPUKeW+rdTVJo93QZPvwPyrwqleEX7uv5HoRUvQ0V1fyE8uxgEQH8THex/oKqTXVxctmeZnP+02f06VAroqfNID/ALvT9KYZwPuqB9TXPPEVJ/Eyo04rZEwPuSPpijA/u/maqm4c9HwPaozL3Lmsbl2L20dwKX5fRazjIp6n9akEL7SfLfA5J2nimnfYTVty9x6D86Q49x9DWe8bKqswYBuQSOtIAw5DkVopBymj/wACJ+ooxn0P0NZvm3C/dfNKL2Vfvpke1VGZLibEV9cW6lFlOw9UYZB/A8VG9rpd2waazFtL/wA9bY4/Nen5Vnx6jE2FY7fY1bjdGX5W/LpXXSrSRlKBrWVi8QLRulxH/wA9E4I+o61r6aCjy88bf6iubhmeGQOjlG7EGt2y1BZx5cu2ORsfvB0bHY17NGupRs0cdSm0dTCvmordsU+cBwEJwvtTLZxHZpkjIHNZd/qUUBy789lHJNat21ZmlfRFyS2spDtlt0cDnLjNc9rui6PcPu8xbR/VBkH6imy3OqX4/wBHhkEZ/ujr+NZ1zpd/CvmS2suD3Az/ACrCWJlH4EaRpJ7sxZNDsw5zePImeNsWP5mmjSNMX7yTv9ZAP5CrLy4ONuPriomuD7fnXJPHVH1OmNFIYNJ0peBZMfrK9I+kaU64No6/7srf1FK1zn0z/n2pftG0dR+v+Fc/1ud9y/ZIqyeHtKk+41xEf99W/niqc3hGJ1zBqO0/9NIT/Qmtdbrd3/8AHqk8zgkr+n+FaxxMmS6ZzE3hjUY1/dLHcYH/ACykBP5HmsS5sprZyssTxP8A3WUivQg6vx/I1NvLxmN9ssf9yQAj9a3jWT6EONjywqz57Gq00dxGd2dw9BXpF54b069z5KtZyf7GWU/geR+Fczqnh3UNPUu8fm2//PWLkfj3FbE3OZQTMSWUVMuV4YdakIIPA4pw2OAKQytLDnlR9Kr4wTkc1eI29ajkjVvb3oCxVUcZyKUBjnFPMYjPCjnoaepfa6pwCOfcUwINoNRFcHmpzweRQQDgHrSEVCp6im+XxVop2qNoyOQeaLjsV/LNFSHdmii4Fu8txe2y3KDEyDDgd6zlj49qvW9w9sOFDfWo8ZcnAGeeKEhE0ogm00iVgZV+5jrWekWFAq35fXFL5LYB/CnYRX8sHj1pY4AuQKtvEEOAc03Zx1pgRKmDUqpnNSIlPCnNOwXFiQY68VKgHStDStF1HVGZbO3Zwv3m4Cr9ScAV0Fv4RtoRm91FN46x26bz/wB9HA/nQ7L4nYNzkSCDwMmu/wDhndn7beWjDHmIrqPcHn+f6UkdhpNsB5dgsjD+O4kLfoMCra6jPEm2EiJfSJAg/QVjLEU0X7OTO5uFk4RcrnqfSqZlCEpiBE/2nXn9a4szPI25izH/AGiTQ0kh7Vi8VHoilTaO2jugGCIYwh6ZlX5f1q21utwAevGMK2ev0rzwtJ/k1Iksi98U44ldUKVJnbukEB5hfcADkqe3FTFhjPauNh1e8gOI7iUD/eJ/Q1oQ+Irj/lssco9Su0/mK1VaDIcJI3y1MZiTgVUg1a0uBgs0D9t3zKfxHT8qfHdT2lvPeTwIhB22xEocSE9W47CteZJc3QmzZNdamdLjaCNgbl/vdxH/AImsCR3lkLyEu7Hkk5qPczuzu3JOSx6mopLjGVTivBxWKlVlrsdlKkorzJXkVOp3H0FUrmR5o2QsQCCMCmyTKvUiqpnaRsRqWPsM1x8xuokWkWTaZp6WryiQqScgY6nOKtPKB3FQSGVBulyg/wBoYq3o+lyatd7cSJbJzJIVx+AHqadpTloDairsbZ2V7qcmyziLn1yAK3oPCSW2x9XvljDHAij6k+m7/wCtXT2n2LSYVgt4DGD2AOT9TSrYW95LFd3jeZIjbo1zgL+HevQo0KV0t2cbrzbu9EOt9E0+zt90NpGjr0Y8t9cmqlxqi2reW8M8rMflEYOPxPQVqR3ga8e2ZSCBuUgcEVT1MLCGkbCqFL5I9BXXUpxSTgZUpqUve1IxcWuo2QnjKFXjyqv0B9DWJPpdpf3Aga2l0+4AOCnzI/8AT+Rq5pywfYI5IMRLMfN2sOeetSatDc3EMV3ayGOaA4BJ4f6islJNNSR0RtGbitP0OfvPC+p26l4Atwn+ydpH4Gsa6hu7Rc3Fu8a+p6V3Md7PNZF9himwRgtkA/hVVRJc2zR3pDOeDgDA/wAa5Jwpv4QVWcZcskcLvikHOM0qLJEcwycehrafwvaPIfLmfcTzsbO38KyLuxuNPZjnzY1PLDgio5ZQ1ZvzRloi7a6nyEmG1j61tW7hhleRXMxSxzKA2DVy2llsmBBLw+ncV34eoc9SB29leP5ZgaQqGGFfGdpqfT9KRZHn1A+Ywb5VJ4PuaxbSdJ4w6EEHrW7GWubIjPzx9PcV6yippNnC7x2L8t3HwFcD+Q/Cqb6msbKELyuDkHhay3lwcZpA47VyVq8oystDWFNW1LF3p9pq8M7FPKm5ZZU6/THQ157rthqmivmZhJbsfkmQfKfr6V3puJCAPMYL6A0sht7m3ktpg0iSJtKMODWEnTq6S3NYOVN+R554f0+/169EaMywg/M5FemW/h3T7CFcx727uwqfw5plrptoUtxwOM45HpVu6lDMSOdvUDrXTRw0KcLtXZlVrSnKy0Rz+paDZy5aJfLk28lT0/CuFvLibTr5ra4jy3VWX+Ie1eoys2GOCBnpkCorXQLSXUItTuow8kQPlA9Bnuazlh1OV0VGtyL3jF0TwtcX0KXF8WgjPIiIyxHv6V00Gi6VYqNsCFvV8sf1qWfUFVyinACk5rJkvGbyGJPGSa6EqdFGTcpmhJcwxqhRVVCdvA6VRnukKgttyytwVHY1mvOzBAvRWJOfWomJ7nJrmnjukUaRoLqc/wCIvCun3tw7WTLbznngfIx9D6fhXnV/p9zpl00NxEUcevf6V61c7W+vrVK9srbVLY214uR/A46ofUf4VtTn7SNyvhdjyvfvAGKif5TitTVtJm0i8MEoyOqOOjD1FUhtY4I5pspEQXchXtTGBTp+dTvGV5FG0bfc+tK4WKM25TnHFRqc57mrrQ5GVqtIpUllB3DsO9O4WG7iTjFLgnr0pIrgS/KykOO1G4kkA4pBYTyyegzRTsZ5ooCxpJ4fuyv3VB9CakXw7d9zH+ddWFp4SvYWEpnnPESOSOgXY5VFP0NRHSrqE5kgbaOmOa7ZY6kEZpPBwew1iJHnbxnccj8xR5fYCvQJtOt7kfvIlJ9R1p8Hg6wS2S4vZJI4wcqqn55R6D0HvWFSgqau3oawrc2ljjdM0S+1WbyrSEvgAsxOFQepJ4FdZaeH9J0wBpyNQuPfKxKfp1b9BWhNeAQLa2sKQWqHKwoeB7k9WPuaqEA/OxyfevJrYy2lM7IUr7j576WVRGTiJfuooCoPoo4pihmGS3H6U1nVfTPqabuaT7oJ9z0rzpVG3ds6FFLRDZbmOG4hiKyOZSRuUcL9an8xRyAAffmkWLONzFj7cVIFCdlX9TUOoOxEZ2P3QzfRaN8x/gb88U55EBwXJqIzIDwpP1pe0DlHbpiPuj/vqkEkvdTn2NCF5mCRwF2PGBya0ovDutTDcumSAe7AfzrSCnL4VciTitzPEzDqrD8KkWdWPQfhVuTQdZgGX06UD2dT/WsyZ2iYieN4yP76EfrWr54fEiU4vZmzpto2oXscEbEbjkt6AdTWzr8iC8SziG2K2XYAPXvUvgOzU2096RnewjXnsOv+fas2/cveTSt3Ykn8a6K91h0+5lDWo/IpTSBBt7n9BVCSVmfZEpeQ8AKKq6rffZ0aTPzE4UVvaXaLbW8ak7pHGZH7k143LfU7V7qMuDTbyW6T7RCVh6n5hn9K6WGOKGELFGo9hwKWQtKCqfKOgAqRYmRV7t6VcKbb0InO+4NEflDBTu4xWvaw22i6c0vzbC25j3JJ/wD1Vj3EbTq0KyFJSOHX+E1qQwg6altcHzWwMlhjJHeu6gkr9zlrNuGjNJrgLFvKnYRlSOprEvteFnKdltK7Nj5ttal+6mFYwQETr7+lZDQlimRjaQchsYoxFTkloPDxja8y2NWlJ8xrYALxkgjFVrm4l1UOjyCOHHKgZBH0pTPLjh3A+vFQPMxGCxJHtivLrVqjVpSdjaMYp3S1HRpcQRLCGDRAYjIwMYp0dzNuKykkDgZqoGKyb8ZP1pkt2txcNBHIyyAbircg1jCtdXje6+4uSV9epos+1cx4Ge1QGRs8iofnDBgQT3WsubUbiDWI4pP+PeVflwOjCqjX5+ti4UebYteU1tqb3UR2pMuJVHQkdD9afdpG0JdcneO9DybhkNxWnb6VJc2iSyNsBUH1OK7cG54i8UrmNafLZyPL9SlfTNWMSj906hh6A9xW5p16s6gcVsXfhnTrm4eSV5mZhgncMY/Kqj+ERZ7ZLK4YA9Fk5B/Gu6lRnFkyqxa1LUBNpIJY+YmPzL6e9dRpdwjlZInDRv0IrkrWdo5Gt7hdsq9VNa/hxfsu2zZs/MWU47ZzXq0n0OOoupf1OHybgso4Jqor1qaty8uewDVirIjfdYH6GubEwXNcunJ2LStU689OtU0bmrSOO5rl9n1NOYv2VyYJSNxORg1akly5bg7RnI4NZynPQ4qWcSbV2ry/y88V10ZtrlZjOKvcktkFxMN4ARRuY5q1dXjYfbxHtwv1qvEwsrcoAGkfliOgqDy5bk5AJI7AcVo52jaO5Kjd3ZXaRsjk5C4zjioGHduvsa1V0ycjGFQe5zTJNEYjm6xn0j/+vXPKlUl0NFOCMWSYIOTWfPfY6VsXWgTsD5Nykh9CpWvPvGX9raXbrClvJGZCQZAMjHsa55UprdGsJRlszVh1WG6u3hSQMyHkA1fMnHX6V5VptzJaTLIGIINeiaffLf2u8cPj5hXVQkuXlFUg1qWL2xj1uwe0kwsi8wv/AHW/wNecSRPbzvE67ZEYhlPY16PazK0h2sCynBwelZHjLR13pqka/wCswshA6N2P41s1eNyYPWxx4k3jGckdajKkHPakbKsezVIpLKQaxNREIx7ikdVIyOCaRo2/hB5oAOMHii47EEkCnLBcH1qDbxg8VpgLsA2k571UntmUlkNUpEtFUH0xRSEKOo5oqiT0wR1KsVSQYliVx3GasBK+jR45XEdSLFU4jNXrGzRy88/FvCNz+/oPxpSkoq7Gk27IhVYdNtlurhA8rjMMTdP94+3t3rJubyW7lZ5XLM3UnqaXULuS9u5JJOSx6DoPQD2Aqm8ixr1/+vXymNxcqs/I9jD0VBeY9nCD/PFQGUyH5f8Avo9KjOXbLnA7LV/TtOutSnWG1i3ZP3v4VrzVeb5Y7nU7RV2V0j7nk+pqXzEX/aNekaX4Q06xiU3SrcT92foD7CtRtM01lI+yQY/3BXdHLZtXlKxzPFxT0R5GDPNjy0O09+gqaOxZuZH59BXoF9pljghIVU/7IxXMaiqWsDljwBxWFbAypat3LhiFPoZQtLf+JG/E1raN4ZGpP5hRVgB5Yr1qHSLN7+RHdiIP4uMGu3W7SGJYoBtUDAArbCYSMvfnsZ1q8lpEtWWnWGlR4t4kU9zjk1Y+1IBknisaSeRu5qEyNjGSK9T2kYqyRy8rerZp3GpJnHBFYuoi2uo2DRgk02Qc9TmoH6c1k60npYtU0tUbWgW0dpo0EUShASTge7VxutAwyyrnBDHNdrpr/wDEtiA6gH9Ca5HxtEYbtJ1GY5l3A+/Gazx0P3Ca6Dw7/eNM871mX7RqVrbliFaQEn6c13OnXKtEqSjDAVysemfa5N5yWY8YHIrqNNs7vaEm8tscDua8RptJI9GTSNqNkAzu4ps12ACsS5Y+lSrptwBzGB35U1R1K21SK3LW0EbgjqG/XHet1SrJaROdyhfcS3ZmuwS3K5JNbEVzGWZVkyV6he1clpkL3ZEV0+coQxXgk+vtVjTRPZzTwTHcFI2Sd3Hv71Cl7NXe4Onz7HTNOshGMn3NROwLFmJ57VUedmTqelUrd3dyPMLEckmsKle+pcKWlyedXMm4Stz2HSn7yRzjNN3bjg8e9JnIJ9K8urVm3qzSFOK2F5yc1DHaRQztL/Gw5JNTFl2nBwfWoUWRVPmPuOetYczsacqe5MeO4zUJAf7wGR0qvLNJDkkcdqljk8yMORjNVFO9zRxaVwfgFO9dJp88l5ZRwKdvlrgsentXNueQffrWpp1+ht2tidpB5I9a93KZxp1GpPdHBiY8yVi7cxCCUoqKXx98jqfamvFLdWJjChMc9e/pTS7dH+dexp/2jYg8qM5AIGTwM17cKkeZrZHM4uxwviZb+O4jvo1VUiU78sPmHtXQ+HZBdXFhPGcqyn8iKuhEmZIZCrKqsZMjIwe1QaJDHpUV7OibbaI7YB7nJIH0/rWsFy630Bu6saks4lvZsEYDY5+lVLm0t5n4jww/jHBqraysVdieWPP41cV89+K5J1faRRajysz3hubZQR++XPHZsf1ptjdtf3i2luCZieVIxt9Sa0JpV25PWt7RrOK1hEhUCaUZY98elOhSlKVugqk1FFzTtMjtYwWO+Tu5/pS3kmwHCkinXF8kC4z+QzWLJdR3NwFZl2jk5TB/Suuc401yoxUXLUtGO32q8qkMecA44+lasYiWMbMBeowK5i5ufMmLLwoG0Aeg6VD/AG00U4iLds1nDEU+ZlypSa0OvMkYBOarS3KnA6jPIrBOplx1NMN8K6PawtoZ+zl1NO4aKTzpHJwOiiqNxKnl+RNCpjZfmXAII981Xa43DrxTZJd4kJ5LAAGuSrWS2NYU+5yWueCLK7Y3OnBrdjyyEZU/T/CseCzGjKpS5MmWwwK4xXdswTO7JUDscVlahoMGqRyNE7QyE5yBuH5VjTqK+2ps77PYy7GGOGWWSM/66QyH610F/Zre6JJA38aYH17f0rnY4Z7G5+zTj5hyD2PuK6t28vT0J6nFdkWuV3Mn8SsePPEpYqxwQahkRkIDcehFaepoo1C429BI2B+NVtquhUnj0Nc1zpSIEmXHzHGKbIytyDn3pkkJjbplT0NWYWRgQQBgdaTZVisrs7YFWQpC4bvSrEp7Y9/WkMig7c5qbjSK7WSsxIxRUwl/2M0U+Zhyo6fw9qAeHyXPIroldT0ridFgeCUSvwT29K6yB8jHevpKE24K54k1Z6Ggi7iFUZJ4ArQ1n/Q9Mgs0HzMPMf39Ki0SLz79c9FGfx6U/Xm83UZfQYUe2BXNjqnucqNKEfeucnOwiDEntVDzP45OvUA9hVm9YNMV7DrWUG+16jDabkAd8NvPB9q+Vq3crI9mCsrm1plmbwrIwYKWG1ezj1r1HQ7KLTtPUKoVm5Ygda4+0jW3lVUUKq8ADoK3hfuUC54rvwap0ouT3OTEc03ZG3NdDPHI9apPeE5A/PNZ/mOzZ3GnBgBya3eI5n7pkqSW5LNKShJNcTrF8Zr9IFAZUYM6nofauqYveSeTAMn+I9lHqa3NH8PWunxl2USux3F5FG4/4CnKm6isNSUTmbJNev3QQaciQYHzu2wfyro4dBuQuZbqNT6KpNa012kY2jgVmXGokfdNaqnGC95mbm5PRBJpFyi/JNG/sRtrKumntATPA6gfxYyPzFW/t8mfvGp471zwRkUrQlswvJHNvq8GMh1x9aoT65brn94CfbmuluPDelapKWNmEkbqyDFT2fgfTbVyzl3j/hjzjH1IpOlNaFKcTM8K6sNQiuI9jqYWBG9cZB//AFVd1fT11bTpbBiFmHzwOezf/X6f/qrTuNPs9Ot99pAkTAjO0ckVTuT5qCSP7w5FbqF6fLIy5rS5onD2FnJaqqTKY5Q2xg38NdFBCmVjDFSxIDYz0qe7t49XjyjLFeAYyekn196zEuJrJxbzArt5BI5ry3SjQbutDs53U9Tp0dYEjQzeY6nniqkl4u+OBcht+WJGABVe2ZZXVpDiMcn3q28UF2rTTgpvfamOuK2p1pTj7uhlKCT1Oe8tf7RllhCiIsR75pkqnzRgd+anNq9nDIrNvIfdux1FN3Kx4PNedmEGmn3N6L3sQbyB3xTIZYTuaFgecHHrU0h6YHWsu6sS0vn2z+VP3x0b615DSelzbmlHY0w4JpGPzcHmq8JdolLH5j6Ukwdl+WQqR6VzOCNokzsCeST7ZpyMx4PSucjtb834lmnDKrfKuK6Hk9DTlRS6jaa1HlVPLdKhuJGgtnkVC4QZCjqaqOs8ksGDkq5JI7Cr4O8YxQko6kczd0QWU/22wiuDG0e/na3UVTsr1XuGLZjk3Hg9xmtG4kWFAufmPQe9XNMghyswjUufukjOK9DCUlUba0IlLlWpatftMiBkidh6gGm3bzquJQUH+1WkbqQDBcgDsOTUiTCW2dzOVjUfP5oBXFe5ClF+6mzkc3vY560LXUxghbrzI56KvqaivL5Lp0gt+LSDhc/xH1ovLuKffa6dEILRmzIyjBlP9BVfaqAIAMDrXNXrpfuqbv5m0IfakTpLsVe3c1IbxFHLCsi8uoBJHBJdJBNJny9/RsY4z26iudvp9bOqRaalk4nmbbGSw2n3z6Y5remnZJES3uztbaSbVLsW9su49WPZR711I1EQoBkccUvh/SI9F0xIlO+TGZJCMFz61g6nlLuQDhCcjkH+Veh/BhfqciaqSt0NKS93sWabbUP2pW+VHLHnJxjOaxZYfPQAuQueQKuRsscQA7V5FStOTO2MEkTyPjgVg6nI/wBuUxIzMq4OD1Faclwigsx4FOtoI5zvP3jyahJvRDbtqVbe4LKM5B9DxVnzM1deyjlQB1GRwOP61n3FrcW6lovnA6Kx/rV+9TFpIkEhB61IJveucPiCKOVopoZI3XqCM0p12I/cyfwq21JaiszondWQqT1pIJgucVzq6k0p+Y4B7VM2pJEvJqYpJ6DaZb1p1Z4XAG4Oo6epxVvUpAXigQ5KDn69qzEZ1Zbi6T94TmGE+v8Aeb0x6Vbs42knDSEsR8zH1ratW932a3YoQ15n0PPtTjMOp3MbHcVkOTjHeoFi/j7Gus8W6FLGzarbgmNjiYY+6eBn6VyglwSSDx2qmrGsXcQY6N93tVeZNvzR8irw8t0zxn0NRAEZwAT/ACqb6lFSK4A4Y5x2pWAbp1omtTIDJHhW7g09YGCjcefQU9ECuyHcRxzRVjay8Yoouh2Z0ywBe1aEP3R7VGUqSIbTX0cVY8Fu50/hpgJZT3wAP1pNYi23U31JqDQJAl2V/vDP6/8A162Nat98XngdirfWubFLmRtRdmea6gTGrn+JjmsnTW2ajDMf4ZAQcZ4rb1uBhLtVck9qyreENGWV8gnt2xXzM1abR68H7p355ckAdc8Vbt+SKw9L1BbiFIZGPnoMZP8AEK27fh6cfMyki8OFyax9W1ZLRDluewHepdW1NLJFQcyuPlXPWsGG0muboSyN5jyMBgDnHoK617qsjK1ztfC9rKtuJbiMpM3zODz1+6Py5raur/YNo7VXtUaKyzyWY96qSjkljXc3yQVtznS5pXY2a5eQ1XPPWnMyjvULzqB1rlkpS3ZqrLYkFWbXNxcLBH1PJPoKwrzUkt1JLAD1NbXhFzJZTXzgjzHKrnrtH/162pW5rIieiudNGkdrEFX8T61TudREeccmql7fHkA4rDuLh2PBNdEqkYGSi2aF1qxl+TPB61XE5ic55U/eFZEhYtnNaExJVZB3GaUajkiuSwt1EWzNbnLdSv8Ae+nvTYtSgu1EV7HuK9G6MtQpMyklD9RSSpBeDJ+WTsw4NYzdzRJGitogTfA/noPQ8j8KYrGSYSS7ljTsep/wrKzdWT7huYDo6dR9RV+218b1aZEkK98YNc3LDm00NPet3BpftM8oKsEwMcViXs7aecOpcZ4xXYLq8FwQBOE/2XGP1qK90yPU7cLIydc5AFVXoKvT5b6rqTCfLK7RzHnJIowRntTHJIPHIHpVi+8MyRjdbTkSIcgOOKoCSeEbLlNknQgfzr53FYapSXvI7YTT2JkwI1AHGOKMgjBFMSZQRnj0qRUaXPlBnI9BmuGzexqRt5atgnGe1ODEdBgVFcRtHgyxuADwdpq9Bp91OgaOE8/3uKUadWb5YxZTlFLVlZAVQ5PJOajmuEgjZnOAOprTOi3oTLLHGP7zvgVk3ujWEq4vNZVfVLZDIcegPQfWuyngK0viVvUxdSP2dS5Z2QnKXE+7ewyqZ4Ue9dDZwK8BKRDIOAfT3rC/tq3gRVsbFnKqAJbh/wCgqlPdahqfyTzu0f8AzzjG1B/n3r1KPssOrN39DKUZVPI6C51qy09zGkrXMvQRRHgfVulY89zd6k2bhgsQPywpwq/X1qKK2it0BfaPZf8AGke5DfLEMAVM8ROp7sdEONKMfUexWJdq9e9V5JAse7P/ANeo3kwOTk+lQSOWYDuaUI8uvUp6mF4gspNQuIvLcb4lJK/X/wDVVfS9c1fQ5FQOxjXpHJyB9D2rP1q6ceIZnidlZNqhlODwBV+01gToEvIRKDxvUYP4itr1IWlFjXK9GjvLLx3Z6lEsV8XgfGOuAfxxVp0ga1aSEb9xADB92B+FcINPtLr5rScAn+Bv/r05LS+sW3R+Yh9UatFjpPSZH1aH2ToZb1oSVZSGFZeo6+9jZyXMiMYkxkA9ecUxdbvFwszpJ7SICabez2Op2ptr2zBiJBPlyFaydRNleyaCyv5tQ2zOdqdQorp9OnIIJrnbFNLtoFijF0iKMDJDVsQ3Wnoo23Tj2MZqEnzXTCSdrWOnicsAV5f+HPahgocqOT3rIi1exiH/AB8Zx/smlfxBYquAXb1IU810Od1ZmXIzI8W6Q7W/2y1UGVOoP8QrkEnuoyA9ox91P+Nd1P4igkjKLau6kY+ZgKzlvpjxaWsUR/vKm4/maycoLqaKMuxj2keo3g3JZvBCDzLOQq/4n8K1LfyLJh9nH2u8PSZlwq/7q/1NSLZ3V0fMu5WHux3H/AVNvgtVK2y5Y/ecnJNZut0giuTuORDFmWd9879STmtCxLJGWPLOcmshCXcFjkk1tRugC8kDpTpaSu9yZ6o1LNlnSSGRQyMOQe4rz7xLoJ0q7JjX/RpMmM+ntXc2kqrOBuPNT6jYxapYvbSDGRw2Pun1r0qdqlOxz3cJ3PHkyD1qcSBhtqW+s3sriWCVcSI2GFU8HdzyPUVk0daelyV1I49e3rQny/Lg/SkVWY4br61IwwATyf50hjTHuOR3ooMeTkH8zRSsB1zIQSKVFo1fUdPsZCZLqMHrtByaj8M3Y8Q6ysUULrYxfNNOwwMdgPUmvo51IxdrnhKDaudx4e0pY7FrmYfPMMJkfdX/AOvVppBsaObJQ8Pjt71ak1CNBiJN2OB2FZs0xkkZyQC3p0rnc7suKa3OS8R2L213Ef4T91h0YYqhDaMyKxjU59PrXXziN42guoBPak5KHqp9Qe1VI9ESOD/QZTNCvIGfmUe4rzZ4ZSqOR2xqtRszDXTsHKoykdCp6Vr6fDqMzKkUZuFB6sMY/HpU1pag3H7xjsHXArqbWdUiCIAqgcAVUMHFvUmVZpGZ/wAIq9/dLPeSLEFULsQZJ+prftNJ03TwDFboGH8RGT+ZqtLqBjX5etUJNQkc9TWz9nTMVzyOj+0R0yVraVcSqpHuM1zf2x8dTTftcjdSaX1iBXs5Fu/0W3uCTbXBgb0PKn/CuXvdK1u3J3KjRdpYvn4+natz7U/XJIpVvpVPyu2KmThIaUonGGyTf5kztI/ct2/Cu808C10C1QcfJn8zn+tU7y/aW0kVow42nIx19KnuX2RxIPuKgUHt0qacVTvJDm3KyZXmYu2aqumatSYjj8yVljT+85x/+usi61yKIEWcfmMP+WkgwB9B/jUuy1kykm9ETXPk2dubm7lEUXbPJb6Ck0zUotV04ywxlBG5TaTk47fpXMXqz3shmu5WYnu3p/Sl8P6tBaambIHEc3APbcOn50qWITnypaDnStG/U6OZSDkcGqNq08TTLcyiQM5MbAYIX0Prj1rTnG4bh0qi4B61pU0Yo7FlJmAwGyv50jrBMMuuG/vCqYLocryPSnrcIT8w2msJWejLV1sONtKOYpcj0bmmrPd254Vh/uNUvB5BzQWcdzj35rF05LWLKUl1QLr95H8rSSD2dM/0p7680mDKltJjpvjqLePQfyppKkcxg1m511pe5VqZI2sxEc2lkf8Atn/9ej/hImiTbGloi+gj/wDr1XDRkcxD8hTS6KeIf5Vjz1Vsi+WBK3iS8J+S4iT/AHYRUZ1LU7k/8ftww9EXH8qT7UV4WPH4imG+c8fKPxzUOdZ7sajBdA+xyytumDsfWV6lW0jXqw/4CP6mq5uXPQ/kKieUnJP6mocZPdlX7F3dAvRdx9+aY90x4HAFUDcovU5+lQvdM3CDAoUYoerLsjjaTI/61XNyXGIhhfWqh+ZvmJY1IT6803LsHKSZ9Pz9abJIsUbSuQoUE59qco+Xe33R0965jxbq3k2v2OM/vZuWHov/ANerprmdhPYwWnW9uZLgHl2LVbhLLjPNc/GSGDKSrCuu0TQtSvoxPc7bWzPSeXjP0Xqa65RITEin55rU0u+ubr/jxeSYZxhAXGa0be00mxI8m1N3KP8AlrPwv4KP61d+23roI0k8mIdI4QFUfgKwl7PqVqPjs9RlXF1p8W3/AKasqfzNOGk6co/ePbxN3CSE/wAqreSWOWJJ9SacIF/vD86y/d30Q7y7kh03S88X2PwJ/pSf2bYn7uor+Kn/AApn2ZM9f1pDbr0GfwNWlB9A5pdyymkW7Hi9jb/gQH86e2jxxjcwlcDuilh+lWbPwzNf6ebq3uE3BipjZSCCPes+5sNR0xyZIpI/Rl6fmK3lhNLtMzVa7smOEtjAcLbux/2h/jSPqbHiOJV+pzUQ1m527Jtk6/3ZVDfr1pftOmXHEkElsx/iibcv5Gsfq66MvnfVEclxJL99yfamlggy3HoPWnvbSEFrIpcoP4ozyPqvWqKiSSUJy0jHp6VlJOG5a1NWxXzWaRuMcAelaigDHIx9KqwxNBCqAqcd8VJvkx9xSPrWdOfvXE1oXYvllU8dfStVWI71jK7DBMTH3BFaqNlQfavUw0t0ctVHO+MdK+0Ww1GFf3sQxJj+Jf8A61cMuNp2jjvXrpCupVhlSMEeorzHWtPOlapJbnPlH5o29VPb8K1qR6l0ZfZZlszZwakGcYPSnHZzx1phkwOBmsGdIm1hxtzRR5i/3sUUWYrm54T0TRm1Bkvbbz5Su6MyMSMjrxXose2JVSFFRV6KowB+FcN4XtJNR1+3EeVWPLuw7Af49K78oIzhu3+eletNcuqPMbQwgk5HI/lTXXIIZvwqRnO3FQkE8n8zUvTVEoqO7J8r5KjoR2qMoQRJC20j+6elTzAGqjZU5Xg1nUV9S4uxYXVJ1z5yLJkYJxgn8RVuDU7Urgs0R9xkVj/aYpJniJUyoAWCt8wz0yKUqjDhufcVi6tWPmi+SD8jdMiz/wCrmif6OB+hpv2eUDIjJ+nNYOwHoR+dAyvRiPzrGdeMviRoqb6M3TBL/wA82/KjyJf+ebflWGJHAx57D/gRpC7E/NcE/wDAqy9rSXQfs5G40Eg6gL/vMBUDtBGDvuol9h8x/Ssj933Yn8KN0fZWaq+srog9l3ZoSXtoBtRJJR/3yDUTajdFdsCrCvtyfzNUjKQflUL+tQySu3ViR6UnWrSVlog5ILcdMN7FpZS7nuTk1TmmSMfIOfU80SMxGFHFUpSPqfas3DrJl37FO9uJJRtJOPSsKclX3LncDkEdq2Lnod3HsKyLogDngelaRdthWud3oOurqdntkYfaYxiQf3h/eFaDoG+Za8lh1Ceyu0uLZ9joeD6+1eg6L4gg1eHKHZcIP3kRPT3HqK6lU51ZmTg1qaLAg8j8qY3I6ZqYurfe4NMZOc4/EVnIpEXToSDS+dKvfNOI465+tRMMdiKyZVh7XTAfMhppuVPUYqIn/a/SmHPqD+NQ5MqyHi4jC4waY10g7Go2zjoPzqJvoPzFYykykkSG6XstRtdHstRlue1MJPc1k5M0SRI08pHGBUbFiPmakz9TRye1Q2VYTA7AmkHv+lPCFj3NSeWFGWIFTcY1FJ7fgKl2KnzPz6CoLi6NvAzQx737Luxk/U1C8ztkhckdgaEriH3d4FUk8nsK4e50TVNV1Zig855G5fOAo9/SuujtpbyYK0OM/wAW6tT5LOLybYYP8T1tGfs9tzN+8ZelaDYaGqsyreXw53uPlQ+wq/NLJO/m3EhZvft/hTcAVmalbtfQNA0rRo3XHcfTvUurKTtJlKKNNWHbB/Wn+eFHJH4msqScQRYZuFGBk4/Ss2fUmLc3n2SLJCsqbnc98egFZqMpMo6pPOfGyNj9F/xq1HZX8g+WJ6o+Fdal0y9gN7Ot9p9y2xJyMFG9DXqnnxKvyouDXoYfARqK7kctWvKDskeeHTNRHWI0WUPmSYZmE8dzEgA4HJyf0FddrGo/Z7GV4gDKRtjH+0eBXIW15m5N0Dvb95cf72B5cf5nJ/Gu2ngKdKale5i68pxeh2mjyAaZM6/dluZGX6Zx/SryyBlIIBHoazIl+yWkFqDnykCk+p7n881MkvFavEJSaIVO6uVr/wAO6dfAnyhDIf4o/wDCuT1LwnfWatLCVniUZyvBA+n/AOuu382nGbEbE9MVE1TqLUcZThseRM7xMGyVI6MDjFaNtr0gYG8hW7TpuPyyD/gQ6/jWdcXKG7mUdA7DjtzUPlB+Y2Gfb/CvOk7O3Q7VZo7C3+x6gpeylLt3iZirr+GealWJkyMP/wB9ZrkoQ8bBiSjjoymuhs9aMgEV9knoJl6/j61k6EZax0Y22tzRjdgo+8PwzWnbvugU5zis5RIgDKwdG+6ytwau2rsUIPUetaUbxnZmU9Y3LQ6VgeLtO+2aX9oQAywc9OSvcVug0MFdWRhlWGCPWu/dWMU7O55AzlTzmnFC6g525/WpdYs30/VprUjCIcqfUHpVOOcp3GPesGrHWncHsA7ZwBRVnzN/IIoqbsqyPUPh1YeVpk1+6/NO2xT/ALK9f1/lXQ30O1/MHQ1NplkNO0q1s1x+6jAOPXqf1qeZBIhUivakro8ZS965iFgO1G0t0FTOiQ8MefSonkJzgYFc3kzfzIJkVVOT+FZ7kqcHkfyq+cNnAz7npVKdducn8fSs3ItIpyqBMkscAdm+VnGAVX+opt5IYLd5VRnKDOxRkn6U5ySCAdrdiKZHLKkSrMRIwHLAYz+FZtlJDIXFxDHOhdNw3YIwfoaS6u5LW1lmMayCNSxAOCcfhU/nJ3yKQtG6lSwIIwQRWbSKM/R9cg1qJ3ijZCrBcNitPB/u/wAq4rTXex12bTorSKG3TIDFhvYj5lOTgnjtzjNdiCjqGVcgjI5qXoyhzHHoKjZx/eBpWwP4B+dRs+OhUVNx2ELegY/pUTk4/hX6nNK8gxyxqpLMgFS5DUQdlPUlzVWZsDkgD0FNlum/gGKpHzrqQRxq0kjcBVGc1m5X2LUSC6uFGQgyaxrglslj0/Suwj8JTuA1/draDqYkUO5H54FasOnadZY+y2Me8f8ALWb9434A8D8BWig1rIXMtkebW+kalqR/0OymlXoXC4X8zxXRaf4SvLFlka4hgm67t2SPyrq5p3fHmyE46ZPT8Kh35+6CfwqJVIrYNWLl44kWWUSuB8zBdtKshH3WqtLJjqVH1aqpm2HIkwfYE0lW7i5DWM/Z1/Kjcj9G/Os0agAMSDPuBSi6ic/K39KpzTFymgyZHFRMh9BVbz2HQ0faW/vVDaKsyVoz/dqIwMT939Kb9oYDnH5Uxro+n6VjJotXHfZzn7tHlfT86iNy3+cVGbhyev61i2i1csGNR1OaYzxr2H86qPMwGcgVWeZccsD9DQk3sO1ty890AOKrGd3YdeKiVg3epVljQ4UZNdMMJN6y0M5VorRalmO1aXDP0p8qCOfavy4UUjXPlpxxgVNaRbnDyDLEb3z2HYVVamqUNCIyc2WY08iL0lcZP+yKqSsAcDtVqV9qFmPJ5qkkbTPx09a4bmzImYscZppt5H6YUe9bMGnMcbQufVq0E8L3lwNySxc9jmtYUalT4URKpGO7PP8AUoNhGZM45wKq2yXoLfYrWOVlA8xpMHI7KM+36mup13wfqiLJJHbCbAP+qcE/lXn1/dXVlew4MkLx87SCpBz3BreNGcdGhqcXszqbSOC5i2QIYoL4GN4v+eUyjIx9cV3eg6u154ftp5GzIF2v/vA4P8q8/hnC3V+ygKBJb3AHoSRn+ZrodBk8tNUtwfliuSQB7810wm46mNSKZoa5fF4EhjY/aJX2xjsCeCT9ASar6IEuryEooMLylk9oogFX8C2D+FZ2r3DiJUhjLXMp8qJs/dz1P5Vr+GoliWeVDmFAttCfVU+8fxYn8q6fbacxkoHUeZuYmnhh61SD81KrZrzru9zSxZB561FfTmOylYdQpxQjVQ1qXbabM/fOP8/jitYOWwtDi7Twnq2q3Mk0UIjti2RNKdoP07mtKXwVfWse9buORh2CkV22myiO0iiJxtUDFX8o/bNd6w1OUTF1ppnlQVo2MVwmyQdc0/y9nbI9K7vVtDt7+InbtcdGHUVxF1bXGmTiK4GUP3XHeuCpQnRl3R0xqKaLOn3slodhO+Fuqnoa6SzZHHmRHMbDnJ5B9DXKKuRlcEHtV2wu3tJQVOR3XP3hXTGCkkZydnodTS5qOORZo1ljOUb9D6U7mrSsZnJeNLEMYLwD/YfA6+n9a4nyjkAjj2r1PW7X7XpFxGeoXcv1HNeZzKe3esp73Omk7ojEYH3eBRUWXHGAfrRU6l6H0YzHOBTCTTzwKiZ8nAr2Tx7FK9iLYkXgjqaokqvPU+praZAylT0NZEsPlyFcfia56sbao2pvoyAhnOO3vUbwhhn7x9T0qdlC/eI/H/CmFy33FJ/2jXNNdTZGdNakAsuMdwazlhSJ5DGSC5yyknGfatt15y5LH2qCaHzVwVAWueUmjVIy2Yjqv5GoiyZ/+tVuS22giNzu9O1Vnhmxyit75xWXtUXys5fxHHLDqFrfR7pkj+YQiXad47qOc8dR7Vt2twUi8sfdXpnrg8iodT0z+0IBHIjrtbcCh5Bx61Ha2UltAiASMVXblhkmlKqmioxsXmuX9VqF7g93phguM4CNn/dqP7HdyHhH/QVi6haiDTA9yahaXPQAfTmrSaROSN+1SeOTk/pW9baLbaVia7xPcYykJGFX3b/CqpxdR6EykomRY6HJdRi4u3+z2p6Mwyz/AO6P6mtuJoLOMxWUQgQ8Furt9TTLi4eaTfIxZj/nioF3yyCONWkc9FUZrfSGkTJu+rHF+u38f/11BJMFHLZ+nH61Zn0zUo7ZZ2tZCjDIwOg9x1FV4NHury42qS4I4VByT7nsK56ntL2sXFxte5RlvAjfLgH9aqSX26UxZLPnG1eTXfxeHLGyjRXVS6H52POTjgVk6R4Uto5E1GcDz8fNtJI98Vf1Gq2k3uSsRT1Oeh0rVbz/AFFqcYz8zgYrKu7TU4FkZrXPlnDhTuIr2iKOJSoiAClewrGe3hi1Yy7RiZQT9RXRPARglqZxxLb2PJLma7sXCXUBjJAPIyPzpi36v1UV6BqWmhrm5jY742cmNWH3ARnH55rz7XLGSzuleFflccqOOfWuOUVGTidMJqS1JFuwOhZfo1TreydpCfqAa1PCvhKfWw8t4JLW3UAqSnMmfTPb3rvbDwXpFkAwtVmcd5ST+nT9K6aWEqTV9kZVK9OOnU80W4lkwFCsfYUvmTZKsoU/T+lertpdrG5e3hSOTuAoBP41mX2k2t6y+ZGnmKc/MOtVPBtLcmOIT6Hn67zyzDHqBVlbaJ4ishcbhw6tgitzUdAUo0looSZOsY6N9KwEnGdrcEcH/wCvXBUg4uzRvGV9jFv9OnsXDyv5sLfdl7H/AAqn9rCtha69GDI0boHibhkboaypfD0FvMZomJgJyAeq1tRxCWkiJw6ozoPNl55xV+3tXeQcYAqwPLiACqBU8bbV9zXXGq5uxi42QqWqs6hzkdxVy3bcrOf42/QVVSUMkhHYYzTpZhb2S8chB+Z5rhxs+aoo9jeirRuLLKsr7c/ItXbKIkbiPoPSsDTXa6u2GfkTr7murt1xgAVzW1saN6F23UKRXQW91shAzziufDCJCzHAFPS5aT2HpXq4afIjkqK+5tFhI2S2Kq3ug6Nq2z7fYR3TIcq0vb8sflTbcFjk1ox4HFd0fe3Ri9NhsWnWNuG8mytk3YztjGTjpnikktYJA26CI7uvyDmp80xmxTdthK5yHiDw/MIGm0sqko42vyFB4JH4U+0hisbOG1h+5Eu0e/v+PWulkw6lTyCMVyc1tdWM7oX8+MsSmQAwHp74rjxCSjobwbe5d8ypo5eetZX2gdDkH0PBoF4qNyT6cDJJ9h3rjjK7sjRo30bNYl/cLcaosakGOLg/X/Ofyra0e4tLu7FldQXFvOwynmH71X08I6fCxKtMSeSS9d31ao1pYw9tGL1MqGbGCDV+KckYq3/wj1uv3JJB+OajbS3iPySBh7jFbRpVUR7SDAMTVTUbK2vbdo5wMHvUWpXF1YW5dLOadugWIZJP9K8/1LW9RuLxlku51kHH2a0TJT/eY0qlXl0aNIU+Z3TL1xayaXceWzB4Sflcf560pwvI6VydzqlxDNteW7DfxRXJByOxBrbsL9bhFB9OnvUUWtipqx0Wm3rwS4YExN98envXQdD1yO1crCpRA+Rz/Kt/T5fMg8on5k5X3FdM6elzK5bbDKQec15jfQi3vZYCB8rkD2r0wZzXn3iZBHrs3bcFb9BXJUV0dFF62Mny2HQ8fSik8xh1XNFY3Z0aHvrOWO1BmnqgjGWPNMluEt1wo5qp5kkx4PWvacjx0my08ozxVW7QvGHU4I6mp44GAy1OfGMUmrqzGnZmGVQHnLH3pGyR7VLcp5L4CjB7mq5JbOefWuB6NxOlaq4xiM8c+9QsS3ripyhJpNnPrWEl0NEyqUJHAqMxEn+8avbeTnmoppY4o2Z2G1RknoAKwlBFpsqmHdwfyArPuNSt4JTbxB7i4H/LKFcn8T0H41DPcz6pbNcMz2umZwu0YefJx+A/nVayuWhiOy3EFqzEKEIH5/l+dT7HZM6Y0tG30Lgh1q7/AOfexj9P9Y/6cVImh3Y5/te4L+vlrj8qt2krYQ+YzKzbSrDkH8K2FK2cInYAyN/q1P8AOuqnh4W1RzzrTi7Ip2tu+jQ5uZEnvj0YLgIPUj1qhNMXLMzZJ5JNPuJ2Z2ZmyTySar2MX2/U7e152yPjAPOO5/Kk7X5IqyM238TN/S/DEt7CJ7p2iidcoF+83ufQV0Wl6RHo9uYUkMpdtxYqAe3FXHcW8MaKAFXCgVDJc5kH4D867o0owOWU3IeuGlZj1zUmY4keTCjjJIFZ5nKng96h1G72WiRA/M/J+lOVVRi2xKDbSKt3cebtj3AE8n3NW4reDT7PcoGX5Pue5rnIAb94rm4ikhkhkbapb6jP4g5rWvJyIxH3UY/E1yU8Ro5s3lT2RLa3u6HzJBgIxGfrVK9feYXU/dY/zpVx9mSI/wARyaqqPPuhbo6hmO7BP3R60p1HUjyrcIxUXcJlLy7sdR+oNTSeErC4Rbm8iMzJyq5wF5B7fStiDSViX55NzHo4421fbCqU6KRj6VpQwvL71TczqVm9IjFiQpmMhWAqNZ1yVbgjqKj3lAcEZHYVRvNQt45VWVtjMpIJHp15rqlUUVczULssT3MJk8nzB5hGQoPNVZWD9/mqGKK2jvnu3jDyuoUS57VVk3nUjIs/7ojHlY6H1riq12ldnRCBLMd+G6SL+tcj4k0iVj9u0+MtK334wQMn8a6qRieRww6iojtYEHo1eZVnzPU6YKx53pd1dLbRpfxNFcDIYMMVtwyAk56HqKNZjGGST+HoRwRWRpt8suV3AlSQea5r3ZtbS5PeW32Wbex/dnkZ7VQa8MjYHC10MkaXdu1vJ0I4rlXge2neKTjaevrXo4WWrTOepHqa1q+bSQ/7QH6VD4huPJhgUdWQU7TSJLWcDnDA/pUHiaAyWNjOucLuRq5JvmrNm0dIohttYtNDtUM2ZLiT5hEvX2zVh/EmtMokW1trSM/dM781x/2w2txfXxAa4EgSInnbkdfyqRoLeKBLvVp5ZZ5RuWFTzj3NbKkkF0zrrLxFqN3dJFczWTwk8mJ+Qe3FdjaPkCvI7Z4i6T2+iy4Rgyv5jHpXqWnS74kb15reno7GNRHSWxwtXVas23OVq6p7V6EdjlaJmc54prP8tJjvTWZR3FZzdkVEiZuap3S71BPUVYd19arzHMZArl5ub3Wa2tqULhY2jIYKw9GrMsrdpb0tFdR2oB2JI3Jz3C8/r/jT7+YoMCs7T4YLiJ7e4ZjeiEyphuIyOSPfIyc/SlhaNqt30CcvdOhlnuRbF7k5vdMmVjIB99Ca7mS4BAKngjNcFNP9oTziebrTyX9yuOa6KG5LWNsxPJiU/oK9hy5VdnI43Zqtde1QvcjpVHz+OtN8/wBDxWPt0h+yLhmBrnvFWiJrOmv5UrwXC874+rAdj61omUHpR5nymodaMlZlqDi7o+e55ZpEjV3aRY2YBj6E/wD1q0LG6aJ0INdNrPgO/knmntIUlhdiyhHG4DPocVyk1pPYS+TOjxyL2dcGuNpp3Om6Z2fhVJorOSO4nM26Utlvfn9a6e3kMMwYfwn9K43w5d5Gwmuwh+YBvzr1KT5oHJJWkbRAznseRXD+MYsajE4AIaPGPof/AK9dnC2YVBPIyK5bxiAJbdsZO1uPxFcdZWudFF3kciHI4yPxFFOcJu+YsD7Ciua51WR7qls0zbm6VaxFAOcZqGS52jC8VUJaRuSa9dux5Nm9y41yH4BAFMMi/WmrDgc0/ai09Q0RWuo/OTp0rP2gcDj04/pWwfmHtWZcr5ch2jhq5q8PtGtN9CIgZ56e9Ru6jpljSkE/fPHpQI2PYKPXvXK9Vc2WhC2SPmOB6CsSVf7b1g6f0srXDXGP+Wjdlrecqo/drvb17VieEzmC/Z/9cbt/M/p/WlShzTSZvB8sZT6o3JbaKaBoXQGNhtK+1crdQSWVzJE0LSqR/Dxv7Aj39a7CoZZoBKkLyxq8h2qhYZY/SuydJSWhlRrOD2uZnh6CZ7YT3qMqQ5OW6k0+9u2mlZz1PAHoKv6lKIYltkGFXr7/AOf6Vzd7ciNSScZGT9K5KslTXJcd/aS5rbkV3erGpJPA/Wr3gZ2vPEEtwfu28RI+p4/xrK03Q7rxBcBmJituxzy3+Fd7Y6PbaBaOLYJvkwHK5yce5qaEJOXO9kTVklHl6l+4ui2QD0aqVzd7HkJP3SpqOJ/MuNpOBnJqncndNMgP3uM06lZ8vMiIws7GpDJvyOpPeqF5dLJemPdkqvA9qisZ5ms4nddjlcMAc4NI6L5hkwN2MZrnrVG48prCNncmgHzoeijk0St5kpINMRzgBTzTuByOgrKUvcURpa3INRa4+wT/AGTaJ9uyMt0DHuaqaUtrPrN1HeuyvJDGpZCR03E4/Ok1LVksNR06x2M8l0zdOigDJJrmNQvbgai8lpgSBl5zyRnnFVSk1NNilG6Z6vZTRfZYjA7yWpXCmTO4Y45zyadPL2z0+7WHous/arcxMSdo4NXJZSV68r0r1fbx5Lo5PZu9h0kxD5FVXuNzEN94dD60eZu57VXl7gdexrz6tVp+TOqMdB8jEocHpyBWUbaC31GbU2uGXzVVGViAvHAP1qw94sBXzDtyduewNUtZt4ZbGQyRyyIpD+XEMsSD2FcspN6FpGkZNzZz94VHkAEZ6c1FFKGjRsEc9CMYzSTOF6nAPGazsWRXSRv8zqG7YrhPEUqaXcCaGxkTc3zSAfKfriuqNw9tEkGXuplBOXIBY+56UzUhJNbEPAMMMFSwrNySkXEzbC8+0WySKQSOar+IbfzLL7XF1jwWA7qf8Ky9JuPst5NYlSmw5UH0NdPGqzwNG4yhypHqCP8A9dVzOMkymtDm/Dlx5zSrnIYfyrZuITd6LPCM74jvX+tcro5bTdXmtpDzFKV+ors4XEF4G6pIOf8AP0q5pKp6kr4Tzq709pY3IOd3X39Kp3Upkmtp5oywjAWVD3A711OsaWbG+kSOYqjHcncEGsmWOYjDqkgH4VvGYmjM1bU75rktHOwtz/qzGcDH+Neh+CtQe80aLzifOj+R89/Q/lXDQaTNe3AhtUdXkPI4K/U9q7nQtCi0JMRndLJjzWHAP0HatlKKSSMp6nc2kg25J4qPUPEen6Ymbi5jjPYE8n8K4/UtYvbm/Olaa4iKrmac87R7VhRhPNnezwBD/r9Qn+dif9kGtpV9LIzjS6s7CbxpLMC1lYTyp/z0kIiX82rJm8W3rthrywt/9ld0pH5cVzguluDJJFam5Ef37q9k+Uf8B6Uwa2sZ2/2tHF7QWnA/E1i23ubKKRut4kue2vwhv9u1Kilk8W6rp8QnuYre7te8sDYx+FYJ1W8S+igkmjvreRQx3RgYU+vHFCaUYbW8nun+y6fKwbYTlioPQD3qUktQZ1p1GO9RLqMgRSLuGTVK3leC8luxHtgjtHzJ6scqB9ecVxuqalJLGiupigxiC0U8kdixrTs4r7WMQ29xsj3KbiF2wFOPve4/rXXSdtTGSO78/bY2/P8Aq9Mdj/wKujiYx2luh/hiUfoK4hp0uba+khbMMjQ2NufUAjca6+eUbyF6DpWuJnaBnBe8WvNFJ5gql5vvSGT3rzXKRvYuGWk82qe+lElTzMdka1qQbdc+p/nVfU9Os9TtjBdwJKnbd1H0PUU23kxGB6VIZc16cZrkSZzOL5ro89uvD8ugXwlhdpbNjjceqex/xrp9ObzI8Hrirt/GJYHUjIIxiqGiYLY9K6aDVrIioaZPlwlh/CVP64rnvGCgm1Y/wlv6VvXRKWspPp/Wub8Yu5azC8hgdwP4VzYj4mjehumc4RJGcBd4PINFEEzQx+W+5Cp6daK4zrue3eVvOTUgRU7Uu7HGaaTXt2PJuOJJNAHc0gBoxmgQjHdwKgmh8xCByas7ffFIzqq7RzUSSasyk9TI+6TtGSOppjAH7x3ew6VPcRnfuweegqHaAOcY9K4WuV2Oi90RNmQYxx/dXp+dYMm7w/qsl8ql7G4x9oVB/qyOjAdx610THjHaoJUWRcYzmpd4u6NITtvsylrFl/bukg2N3tY/NG6OQrexxVTwx4RbSdQbULudJXjUhAoPBPfJ9qgk099PlaawuHtmc5KoMq3/AAHoa6dWmi0RPtDKZ2T5iowMn2raFSNRuTWqKlUlThyQej+8x9QuN7u56E5P0rh7Rbm61a+ju7ndbeb5mW4Cr6e3P8q6DXLxbaB2Y4wM1J4V06OWyimWMzvNiViR1Pb8q86cnKVikuWNzudFsI4rZWYfKBxk4FT6krybWhMWwA5AbFQRWVwVHnSxp7Fs/wAqSaxwp/0lD9K9KOkOVI4nrK9zKWYxuz+/NQyyLJMNjZBHWo9RgjkElsZSGK7jsYqw56gj3qmlwtvtDyM+BgkryT68cVxTilozdNmxbyh4GAPzKxUimeZveRQehGKw0mgt7ya6gcgzEGTGecDHQ1fgvoHb5XG48kHrU2i2O7RLaO+WjeVXlDYJUYA5q+QAyr2HNVka2jcyqFV24LetPW6Qytk8BR/WodLQfMMvSqK0jKCVHynHSuKEDvJlMl2OTmur1CaNrZwGzmq1lZbULuvzN29BXPNNOyNIsf4ebyJWik/i5SujYjOex61zMkkUVyIkkX7QBu2g8getatnetLGyzBVwcA568enaumhNuDg+hnNLmuid/kfI6H+dRu2RmlkfcPeqT3GyRc/dfg+xrCclblZcURXieehA7jHNV9Onu0iZLwIXDHaV6Fe1TXVwkIJZuDWa11uMZaUoRztH8Q9DWPNbcuxobvKZxn5SQRntVLUJEvTNYnJ3BehI5znqKYLl55gsalsVatoPK3MSN38Tms3PsUkSxRiGMb2G7vgcmql8S0Z/dH8TTLvVkiylqodu7msS4fUZJBJLIqxnJIPWoauUjlr27MHiVGyQMEEHqOa7rT3Dwuc9lIrznWGE+spInJQYdhXdeHpBJac8/u66KkfdiCbOe8Rp9j8TpMOBPGCfqOP8K6SxkF1YIc/OnU1heP18v+z7gcbXdT+IB/pUuh3ojRGPKkYYUSTcIyQLdo2NTsV1jTQijFzBkx46kdxXFLBcPOsMJJkY7QpHeu+OYpBNGfl65H86aul2325tWhTEhXEiDop/vD61cZe7chrUsaPpCadahSQ07D94+Op9vatE2yt1qOGUOBzVxORSpzuyJGRPoaNctcwOYp2GGYDO4e471mL4ZlthIkM6+VL9+Jkyp/X+tdcFpxjU9RVO/QFI4lPDs8MLwKY/Ic5KEbhn8axNW0C5gj82ERNs/hWMDj2r0qZYoYzJKyoi9WY4Arm73xLpSsY4RJcsP+eUZI/OlFzTuVujldG8l5NxOT1JbrmqGrawLy6lmf5rS0O2NOzv6mrOpX1i0kt3Zb4X6TROMdejCuTjW4ubQ2scLs+/dwM5rphHmfMyG7EjXbrE15Id1xMSFJ/hHrWroMMF3FGlxetbMCQXB4cHkimWHhLUL2NVuCI0HQdTXT2HhO2022kEsT3CPjcrnGcdMY6V0xs9jNs2NIeC/wBStYbBf+JbpgL7+zyHp9fWukaUkk1kWF3Z2tqttBCbaMH7pHf696vrKGGQwP0qZzUtLiSsThzS76qtIAOtRm4HrUciKuX99NaeOGNpJXCIoyzHoBVL7UPWsvXb2b7EIba2FyZD+8UnjaKhwGndnU2d/aXS5guI5P8AdYGrmc815BHNY+cFZJtMuB0dSSK6Sx8T32lNHHqeJ7Z+Euk/rVKTG4djtJWyD9K5/wALXDzarqMbHKxSbR9K1muo57fzomDKVyCKwvBjBpdWuR0e4YD8yK76D1RzVEdBqUmLVwP4iBWD4lf/AEiCPssfIrXvG82eKL35/Gua1+cNq02TwuFFcNSpz1JHVSjypFAyKDwpP1oqu0ozwQo9MUVBse7AZFLwoqNX+QYpMFq9xnkIfuyenFKTj3pmNg680DJ6UhgQzUeVgZYVKque1SiJUG6Q59qLCbKj2zSoccY9ayHUq5yCTnqen/1/89a2Li8/hTpWTdozsWwSPTtXPXSexrTb6kBcZ4O4/wCf8/0pmGkU4H+f8/5FSiMDh+vTaKVgX4PA68Vio3Ro2V440eYRnLsWwQBx+Jq/qvy26io7ZVE6BRjil1IE28YPoa0tamyb3kjzrX4jqN9HYgttkb59v90da9C0RbKCyW3ZhAEUAEfwgV5Lr+sz6X4iR4omlBXDKPc9a7uzgea3UyB9zLyK8uFR03zWvc65xUla514s3nCyWl9DLE3fNMk0+6QE7kP0Nc9Y6a1nB5NsZVjGcLu6Z5q7AL1Y1Mjnd3Gc1s60ZauLMeRrqOe1EdyZnjxIV2k+2c/1qvLa28+dyDPqOKtGaYHDjNMYo33uD71zSab900StuYtzpAzuhkII52tzWHqRltT+9j2npntXXSRspO05+tZlxbPqsq6eqfvJflUnt6mlHcbehwlrpMuu+IIkLO1vD80nJx7D88/lXp9to0146RwgqM4ZuwFXvCnhKHQ7ae0ukW4lEm4XGCN4I+vYcV1NrHshQDYABzs4ANelHDuVuY5ZVekTJNhpmj28ZmgNw7MFGU3sx9hWoY7fYUEaqD1AG01OY42yQ2G65FV5HKkRyYyehI611ckUtEY6vccsECkuiID3O0ZrPe6tbu6ksmiIk27vnXhh9aVbx4737NJE4UruWXPyk+n9akkuELjpu6DApNoaTOU1mN9JcSjLWxbBPdPrWRdXibtu7IcZHsRXY3qfaVCgrsPEiMMh19PrXLXelxWUmETcCMqWNeJjaPJ78Nmd9Gd9Gcz4gu28u3fJAViCPXNO0u1kuFLSSMxPJyeB7VDqljdaz5USTLCiyB2brnHYVtadpv2VCodmXqTnk1x8y5dTbYvRIkCBEAUnqawta1YAiGIkQAfM3qa6AwKy4IPPHNc9d+GZDdyPFzG3ILv0PpUwir6hcxjftG8c8Sykr6Dgiq95c3N7yJCnfr1qzdGWxkMNzGVI6ZqhMGMnmQn5j/D2NbKKGVhbDZjZt9RXTeFM+VMp/hXH61z4bzPmztYdQa6jwtERDdv6sqj+Z/pTd+pT2Mj4iDGlW7elwP8A0E1ieH7kNF5ZPIrX+Izf6DZoepmZj+AH+Nclpk5hkVx261vTjegjNP3z0rTrkECGQ8fwk1eUyWcwkj5XuK561lEsauprctLoOvlyfgayhoxzRoiNZUNxa9B9+PutWYJgRwetZuJrOUSwk4FXYnhvhuhIjuOpTs1aunzax3M7l5WzVLVdYt9IgDS5eV+I4l+85qG+1KPSbKWe5BBQcL3Y+grjp724S5WZ1Eus3X+rQ9LdaNQjG7uSalqD3c4OpMZ584i06EnCH/aI61SuH1TiNr2107P3IFxkfWohMYmlgs5x5gGbq/c8L7D/AOt1rHvILC5sHltWmaQShBJJ/wAtPXj2FOMbs0bsirfX1xJdLFdIstxGzRt/tjjGcV1Ph/VInmSyvrZbeVv9WwHyt7Vxk6SPMznIkdhz6dqv2qrbx7ZJvtFixAZl+9E3YiuhxTVjFansVhp6K4bHFaE9tGUwF/Suf8Jau1zG1jdOGuoADv7SIejCupbpW8Gow5TBp3MWSxUHlBiqz6dGTkKVPqDiugKgjFRmNfSuKcLO6NYu5574stNVsbD7dp93KFi/1qHDceozXJy+JNThtosXG+RxksUH+Fe0ywRyxtG6BkYYYEdRXi3iDRn0nU57JkZrYNuhcdVB5rSlPoxtdSzHrV8kCyXl6sYcZVViBYioFuLO4uPMOqXEc7fxuvH6dKy5P30KJLkmMYWROePcdaqG3bJ2Ojfjg/rW1r7gdXNfS2pWDVVW6tn+7KOo+hpFuRpVyLWV/O065HGew9a5+SW6lsoraQokUZ4ZmFJeXouhb28ZJigH3zQog5HW6JrLabd3WlySboQC0RPYda6nwfCbXw1C7j552Mre+Tx+lefeH9JuPEOqyTjMdqoCvLjoPb3r1CVhDbqka7UUbUX0FFWuqUHbcmMOZklqTLfNKfuxjP41y92/nTyyEZLMTXXQxfZrM5+83JrhJJ2Rm2jGScGuWlFqJvF3bGkOD8qbl7EGio1nwMFjRW1mO57VpV0LzT7ef/nogarzSAcDiuU8D3Rm8O2yk8rlfyJrqRGM89a9ltnk2s7ACXPFXIrfAyaRfKtV3SEA+hqrPq8YBCc1LnGO7HZvYvs6oOKozSGQ4zWa+pNIaRbsnpWft4PRFKkzQSFActRIFZSoFVUnJ781NErMe9UpJ6ILdyhIojbbjJ9BUeM/e6VoXkIVN4/Gsw7n5PA7Ej+Q/wA/SsWuSRafMSwN+/ACnvk1LerutFPXFV0IDqeSRVxhvtiuehrS14tCvqeO6pO9p43V9rFNuDtGSM4rvLe9BtTJErz4GcJ3+lcV4xkXS/EIuJAfKkTY5HYetaFr4mgFuBFIiqB6jivFqRakdy1R1MGozS2EVybB4y55jc/Mo9TWirf7K/g1cRb63pcrs0l2PtJwCWJCn2B6VtR6jAY+nP8As0JPqyXodBuOOdw+ozTZPmjI4GR1HIrHTUnjOVfI9DVtL9JuF4k9B3quVE7Bp9pebreCWZHd2IdlX5ceuO3FdhZR6ZaTBIlQTHjcep/GuU0m7lOphlgZkAKufQ44roY0hv7mPzy6tFnYoOAc+oruwdOKjzdTmrSd7G3MVVec7G4z6VX8zyn2O2Seh/vCq4uCA1vIc+9VpZiYiCcvGcg11ykkZqNy3LJ9mcMp+VutN+1xXduSvfvjBBrOW6F1D159KqpctHJt7DrXNLEKPoaqmWpJGbg8Op6mmNMXUsvDY9e9MmkJw4OVqu74384IORXNKta7RqoXHmb5j83Xt6Vn6krXFs6ocOR8v1qaRvmJHeonbIb8645SctHszZKzOR0+7nl+ZkAXsCK6K1ZJBwAj+nY1nrZ7Ll+gUsTWnHb5QEde1cSgzVssDP3WFL5Z/hPHpQjbhsf746H1p/IHPWtFEm5h38djqrT2MqtHLER98YxnoVPcVxGo2d1o05SZMxn7rDv9K9Nmghutvmxqzody5HeqN9HDcxNDPGHGOVP86adnboCZ5r5yN+8H3hXe6Jb/AGfSIMrtMn7w/j/kVxkGivJ4hSwjy0UzZ3Dso5P6V6HdEICiABVGxf61rJJQ5iua+hwXjdftE9vF2VGP5n/61cbCjQy4I6cYruNcT7RqLHqAAB7VhXlgSPNReV6irpTtHlC2tyfTbs25UHmNv0rpYXDKGU8GuPtxtGD90/pWzZXLW5Cvyh6Gs5LW6NHqjq7a8Cjy5eV9fSp5bQH95AcHqMVlQyLIvByKu29w8BwPmQ9VrWLuYNWLJuoLpFt9VtxKqsCrsOVPrXPax4bu7SK+1HTZTfS3GADwGjXuB6+ldMVhvF+U5I7dxVUw3Fm++FyR3x/hWvN/MSvI831GyuEt7axiAWPbukycFnPXI68dKsHSJ0RDLLl1XAGMAD8K75/7PvSGurZfNxjzY+CKoXnhuacebp12Jf8AYPBoabXuj5l1PPLqCeNsumcelRWirabZY2Mg2ZnhP8Snjit7VrK/s1P2uBh7lcD865zz/Iu45Cnyg4bnqp6j+dXDm6i0Oo0m7fTriOSNt7Wfzp6ywN1H4dfwr1mCdLi3SVG3Iygg+orxa1kFqY5G+f7DNsf3ifp/X869F8JXJSCfTWbLWj4QnvG3K/4fhWz+HQza1OowAaaxAphemMxNcrbZSsKziuV8XWJnjhuY1BZTsfjqD0/z710jHHWqGpr9o0+aIHDFflPoRzUqLHc86ksI24e3yfUVnXWmwAffcex/+vXQMbqEchXHtRb6TqessyLZNDCDzJNwD9B1NXHm6DbRxFxZbHIQg49hW7oPgm61Mrc3xNvZDnLfef2Uf1NdnY6BpekkNJi8ugcrx8qn6Vq4eU+ZccL/AAoKc8QqatuxKHMMtLeC1tkgtohDax8Ko704ljKG27sHgelI8pkcIvU9vSrK20ZHIBPr3riblOXMzXRKyJrl8rx6VwDjduB9etd1L0x6CuFLAsfXPau2OupMCs0ZQkMvNFSm4XJDqcjiitLsqx2fgK5ZbCaLOSkuQD7j/wCtXbSavEifuPnfpv7CvMvC0jwG/wBp+Uov55P9K67So/tNsmHAwSD+dehVqSXuwPPUVe7LslzJMxZ3JpqhnOFUmtW30yDvl27k1pR28MfAUCsFhZy1mynWitkYcOnzSckYq/Fpe3lmrRMsadsVA10WOBwK6YUIQMnUkxi20cZ4+Y1KFCjimq1OVSxyelbJLoRr1GNGZODWRcR+VIwY1uyOI096zLqPzf3m3dioqRuioMoKcNkcf5/z/wDXq3Gw3bT91uM1VKjcd2M/3V/z/n0p6tlQR07VlF9C2cH8StPDRxTEcHgn3FedJbiND5aIX7bhwa9r1+wOtaXc2yjM0eGA/Dj8wCPqK8jvYhYnEp2oTgMa8/Epxqep2UmnAvafYi6s4ZHiClxkr6cmtWDSxAwaOSRM+jnFN0CZZNMwpBMbEZHp1rS835Tnr2Fc7i+pVyDbKrBRPITjpxXf+G9Dl0+0+0XpLXcwwqY5RfT6mqnhPw6CV1S8G4H/AFEZHX/aP9K62dyp2x8ytxn0ruw2H5FzyOSrUu+WJnTAQ/Io3Seg6LSQwTLh5JArdVBps0/2GV1Cq8mOvXBrOnvZLW1e/n3uu9V2jqckAn8M10qrHmszPldiefVpWuHje3kR05VjyrD61YafcA4PDCmykAsv6VTV/lMfp0rirzlGTTZvTV1cakphuuCcN1HvT5n3Zbpiqlwsjwt5b7G9cZxTkm3xA9+9cLk5KxvazJobngjOVI6U55AXGD1GKz5W8p8r9005Zt69eRyKd3awWLDN+7B9KiLcA1XlnfaURQ3PJJxgYzmqj3YYIoYAk/0qZOw1qX4Qsh3KQavKgA4HNZ3zxwblhWRh/dbbmrVrM00eQTG3eOTGf0rKMu42Cw3MkBM3lxzZO3YSQPTrU6hnjBcYfHIp+9hw8ZHuOaRshd6c4/lWj1EV5ORu71j6pKfKMqECRTWi91FPH5sTbkOc47EVl20X9pak0Z5gQfvTRyOWiEnbUfolgLS3m1Nx+9uABEp/hHt9Tz+AqW5faMf3f51ZuLgSSbk/1UY2xr61m3DcYJ6dT71NWSbUI7I0irK5hXCebcOfemfZhjFXIk3ru9eal8qseYs5u7sPIbzEX92eo9KjjG0YPKH9K6V4QykEAgjpWTcWLQNuUZjP6VanfQaZDBcS2kq7fmjPWt23uI50ypHuKwlUofl5XuKmjGDvhbB9K0TFJXN9SRg5wR3q3Heso2zDeP7w61hW+oYIWUYNXpLqGK3aaSRUjAyWboK2jK+hi4tGm8Vtd/MhDN7cGqzWksZyj5+vB/Oq6lZEEisMEZBU5B+hplrcyxs2TvX0NDXVaFRjdNl4X91CuyYFl7h13A1SuLHQNR+a60uPcerwttP6YpWuo2uhu3JyPcUjLFcSMWdBj8KaqVI7mnsItXvYqSeE9FmNwYb6eE3CbGWRdw4xj+XrWjpGjNpt/DcJqUMwWDyZB0L4+6evaq62wWcKjk5/unNM+yvJIwMxXHqKtYq26F9V13Ovzu6Mv/fVMbIPLoPqwrk0tJFnCCRWB9Fq59iJ6uPwWpeJguhnOg4vc2JHjH3rmIf8CqrJcWSg7p2k9kWqgsowMmRqXyrePqu4/wC0ah4r+WIvZLqxqXFvE2LWxG7+85yakf7Xcj9/Lsj9BwKiN2kbSbSAPRRWbJeyMylS47ctk/yqW61TTYr3Uam+K3yI0yR/G1QSXJbJJwo6k1mT3Hls7SSHnGPyqSyhkvB5kuREucL68UvZRgrscXzuxs2KfuxKf4uR9KvDgVSBbacMcY/LmoJZ3Lqiuc59aILmdy3Ssty7I+TxzXDhUWR9pIJz1rrmPlwO5PIUnmuNIJwe4rqjpoZQAqM8nminEK3JbB9KKos0fC75M6E5LxDH4Gui0y/NjdfMf3bHn2ridDuza3sbPwu4q30IrrJ0w5+td9W8WpI4Ernodpdq8QKnrVkyk9OTXE6FqbQyi3kb5T9012ELgqMdK3hPmRjKNmO2Mx5NOEeDTs4pyKWPWq5RXHIlSkhFpuQo4qJ3zVE7kMrM7VNsAi2nuKZEuWyalY56UIbZizxeW5B6dfYfh/n8KiEmGJ7HqSev+f8AJNad7CXTeBkisV87sH5m647D/Prx9TXPUVmaxd0TbNt2lwpwVBVx/eX0/PpXJ+MvD0U0TXkSB7aXmRR2Pr+f5GurDYXB696IZY8tbzAbJM8noayqU1Ujyvc0hNxd0eP+HbWbTNRubQsWglTeh9weh/Ou20TTxqWrxwuMwxjdKfYdvxqprmiSaLfrcxKTaM2M9dmex9vQ1t+EGH2eaQfekcL+A/ya56cW5JT6fiazel4nd+cqRB+FGMKB2FVbq6+zxYX/AFz/AKVEJfNl+Y/IgyRWdczM7tKQSe1bVq1lZGEKeuoBDI2Bkk9TWjd2KW9moI3nHzKadpMA8r7RKvP8INNvpzNL5cYLYOAPU0qUFTheW7Cb5pWWyKOWaZiwJB71j/a3OqTR/wACbefrW2EAdx98r129Kw750iZjgAk5J9awxcG1FruaUnrYslvmYDuM1Vt9yLKhOcNx7CiS4VZlGecGs6PUUM1yQcqCBn3rj5bG4/U75oUwiF5ACQo71X07U1mtkn2smRyrjBHtXJ63qF6NQM1vIQobbsI/I1XOoapOhRWVMjllXn9aEtCmjrX1Mi8ZUyw29B61b0vci/6Qgrl9IcR2ILhjOhwzZyTzXVWV6jx/OA2Oo6EVMkm7Bqags45JDJG5+YYxnj8qWKBLWDyvKLIvTB5H0pIlDJvt5M98d6X+0Io2CXLCNicAk4yaz5bbBcfBdNIhe3kEyA4Mb8MCO2asieNk3coe4PGKqyhGTcjAH2rKN7LPqS2KI7yldwcDgD3rSCJZbuVkuJ0it8GRjzjp9TUzLHaxGyteSTmaT1NOaRbRDb25Dztw8g7VUZlRCg/4GfWqrVFTXLHdjhC+rElkAA2/dXhff3rPu2xC2Op4FWGJdtx6dhUBQzzhR0Tk1yW5UbbsIogFA9KkMYAqULtFGKgRX8vnpTWjBGCOKtYGKUpTAw7jTyuXiBK/3e4+lUyndeG9a6Yx1SurFZuR8r+o71opWGmYpPQSp+IqN3uEcC1mjOD88bjORVyeGWDh149eoNUViJmZ2jRGHCOvcVtFhuaEGorGixtHsVRgAdBUlvcxb2y2M1Qy3R1yPUUzbEzYVsGqUmOPKrp9S9cLLLdxvbyoFBG4Fc5FSjHmNvOO1Z6CVAGRsjtzUV7q5s7dpJVUN0B56/hVqV9CnKKWhDf6nd2V6YrGEyhRyCpO4+1atvcTyIGn+R3X5lB6GuX0gC5uPM1ATOIXDqzN8p/DH410f9o2rsxKjPrkiqlZaE+0TdyysjrKAjtz71K08gQ4kYn3JqkNStUbgAGj+1IjkpGTn2qbLsKUlKVy4RIFLeYxOD3oO4hQ2QSazW1A5xHCefU4pjy3c5w0gQegGTTukJvuaM88NusjSOBgDqapGaeRFMEChW5Vix9OwpkVgjNuKmRj/E/JrVs9L+ZWkZwBjHJ4+n50vaJGfLYpW2m3M8heVA2PvMW9P85+lbVvkxqqxIqbc53Hgc+/sasxW8Gw7A+3p9488Y/lTpFhgTLFhjkDcf8APeo5lJ2C7RUu5WgjwqoXdtuBkHqcd/aqSu4BkIRgDn5WPOCP8RT32ytli/X+8aeixyHBZifQsea6FFJEOcn1J71gtjKf9nFcvIARvHXpj1rf1eYR2QXqXYCufmJyoHHrihFwGFSDgsPxopryPu6r/hRT1LKFu4ZnxkZANdnp9yL3To5CcyKNr/WuIgc+flh94EZrc0G8EN2YG4SXjPoe1epUjzKxwG8CVYEHBFdboupefCFY/OvBrlJFwam0+5NtdK2cKeDXPTm4uwSV0ehxkvznirAYDhaybK6EigE1oqRjI5rti9DBolZuKiPNLyT0pyqdwzVCHoAFp2BRx60Ej1poRFJluO1Y15E0TnYAAeSx7f5+orZY8VTuYfPhZC+0nofSoqRutCouzML7RHHOsJkzI/3c9/w7D8vx6052DDp06irsGnW9mh2rukb70jck1QmBVty8VzOEuXU2UlfQlW4R4jb3Sh4WGNzcjHoaqWel/wBlySGBi1uSXVTyVz79xSF92Soz/eSlhu5IfuHfGDyh7f4Vl7Sz94tx7GhHdhbOaTrx/Kn2i/aljCj7wyc9qgia3u43WFtkjdVPXP0qxYLJarmQDd0+U5FQ6fNNPoF7RNW4lMUSxRDnGF9h61UlCW6A7yrDljnt6U8SEZkb7x6Cse6maebylOUU/OfU1Vepy6ihG5WnkuLi6EsLFIxwAO9UL22uHmjlVzlT93sfrWyOFxjAqJyEUu3Xoua8ydSfc6Ukc7cwXfmmQuRng+1Q3MTx2yRxgIWPQckD1rRe5RyZZFO0HCIep96ztQNwYi4Xyw5xnuK5pSbe5qkjIvbQySoSSyJ19zStbq5XA59BUsMjRKIZRkdjUqoMnHeqTZRnqHtZ9wHB49jWlFNHIuF+SQc4NQOgkBjfjNQPF5YCSfMvZqa1YmatlqcsbusxWN1b5GB+8Petsy22pweVeQruP94ZBrlhpGo6hBst1Cg9JX9P61vaZp9tolqkU073cy/dU9F+n/161jByV2ZvTQtmwmZ8K6xQDqx5H4VL5yovkWQIB+9J3ao3ea7+aU7Ih0UdB/jSSMkaED5FI/E0pVVH3YbjjDW7FysSkL/wJqrO+8gDhR0prPv9lHamM4xnoKyjG2sim+wskgRN35CrFnCUi3N95uayJZknkZDcx25AyrORx+B61f07Ummk+y3Solxt3KyHKSr6qf6Umm9TTkfLcvugIqEoR2qzQU3DmpsZ3Ku3FOxUrRkdqYRRYBpIppApSvNLtoAiMYIIxkVSm0uJ+U+Q/pWlikNPULmBLp1xGDtXev8As1QeIh8OuD7iutIprRq4wygj3q1JoLnKrHtTKlhXNaleC5v/ALIw3IDtDY+bd7c16M+m2z8mIA+3FVv7CtAcoGU5zkHP860hVUd0J6nPRQfZ7VLf720feJOTU0aDJOwHNb40dR0lfHuBTxpCf89W/IUvaD0OdaM79yoPrUiRN3B/KuhXS4h1dzUq2Fsv/LMNj1OaXtGGhzQtmaQDk9uP/rVoRaZKVwRt+prbCog2qoA9qkVOcnpUubYXM6003yypP3epBq5OhO3aucdhVjgDigZ600S2QwIUTDDHfNZd7IbmcAH5VOBVq/vAv7lD9SKzgwJrohG2rM2xQGHBJ+tSW6HdgqNo7kUIc1P5iQxM7nCqMk+la3JsZWqzLJceXkZjHT3NZ2Dv3LxjsKrNcied5TgGRicVaDblUr1FVZo1i9CIorEkBf8AgVFSFVPI4opXHcxiwRkYchTUy/IxZTgg8Y7VTb7wHv8A0q2STIB6161jiO0t5vtdlFP3ZefqOtMaqPh1y1lOhPyqwIHpnOf5VdfrXJUXLIpG7YXhMCPn5hwa6SyvBKo55rhtOY75FzwVzWzZSujDacVrTmzOUTskbcOKlT1NZltK5QZNX0JNdUXcxaJSRioXYk089KjJyKoSRBIz54pEVjUh4pmSMVNihHjAU5rLukA5A4PWtKZiEqg4yCDUTeliomRIhVsg/iKi8wE/N8rdmFWpAAxXsKoygZNcc4p7m6dhzgDlsj0cVNFqFzDgsRKvv1/OqIkZeh49Kew2ruU7TjtXJOUqWzNopSNhNZt5lxIzRtjGWH9RTLe2VMmKcSKef84rIiIlGXUZ9hTJUERBQlT7GpWIVR+8hOnbY3yH3Y25Uenes29nkJYeS4ULnp+lUxqF3EPlnY/72D/OpF1i7IAJQ/8AAacqUZbAm0ZsTyJMs0ww4yQuOlVr68luLpPkLRL1AHet7+05yPup+R/xqvJqM3XCZ+hrB4ZJ7mqmzKeCaYKEhcj12mp4LC5C42Y9yRUz6hcMD8yj/gNN8yR/vSMfxqPZpFc1xTpkeQ084Qew5qwgsoceVB5rdi3P86S3gR5MEVoiGOKMMqDPvUuajsgtcr77u4XBOxPQcfnT0hiiGeGPqegqRyREXPJx+FZMs0krfM3HpUc0qnUdlEuy3YzhPmb17CqpJY7nOTTRwM1GzGtFBRFe48yA98Cq7vJcuIoVzmoZ2O4Lng1rafGkdt5ij5jnJqG7uxolZXPO9VEyanLHOys6HB2nIHHSu0tLI3fhyyUExzxoHik7o3Y/59a4NWNzebpSSZJMsfqa9VVQihFACqMAegrY7MXJxjEj0q8N9ZrK67JVJSRP7rDg1frF007Nd1WJeE/dPj3KnP8AKtxRWDVnY4ZpX0ENRMgJqR+lMWnYi40wntTdoqzTWUGk0BWI5oxT2GDTaLANxS4pcUd6AG49qMU7tSUAFJ1pKB1pWAXNHJ7U/aBQaqwXEVQOvNOoAo701oK4oqtd3HlpsTljVhzhTiuUuHeaRpGdt2T0rWK6iepYlHOW4J9agKsPuk1UW7mBKl8gEdea0QPlVh3rRSZLRJbsW69ah12Yx2qRLxvOW9xVy2UE5IzgE/pWJdyNMzO5yWOatbhFXM6OBHyNuUNSophchc49c9adAoDqMcEnNMuCVGAe1avVlJWJ2kGRz2orPS4lZeW/Silyhc//2Q=="/>
          <p:cNvSpPr>
            <a:spLocks noChangeAspect="1" noChangeArrowheads="1"/>
          </p:cNvSpPr>
          <p:nvPr/>
        </p:nvSpPr>
        <p:spPr bwMode="auto">
          <a:xfrm>
            <a:off x="793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68640" y="3169920"/>
            <a:ext cx="22479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生物科组</a:t>
            </a:r>
            <a:endParaRPr lang="zh-CN" altLang="zh-CN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695400" y="1700808"/>
            <a:ext cx="10369152" cy="252028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    人们爱吃面食，家里常常有面粉，周末或者过节的时候，包包饺子什么的。但是久置的面粉由于空气中的氧气、水分和各种微生物的作用，会产生酸败的现象，导致变质。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1664" y="764704"/>
            <a:ext cx="580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从生活中发现问题</a:t>
            </a:r>
            <a:endParaRPr lang="zh-CN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7488" y="4509120"/>
            <a:ext cx="884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0000FF"/>
                </a:solidFill>
              </a:rPr>
              <a:t>怎么知道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面粉</a:t>
            </a:r>
            <a:r>
              <a:rPr lang="zh-CN" altLang="en-US" sz="4800" b="1" dirty="0" smtClean="0">
                <a:solidFill>
                  <a:srgbClr val="0000FF"/>
                </a:solidFill>
              </a:rPr>
              <a:t>是不是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新鲜</a:t>
            </a:r>
            <a:r>
              <a:rPr lang="zh-CN" altLang="en-US" sz="4800" b="1" dirty="0" smtClean="0">
                <a:solidFill>
                  <a:srgbClr val="0000FF"/>
                </a:solidFill>
              </a:rPr>
              <a:t>的呢？</a:t>
            </a:r>
            <a:endParaRPr lang="zh-CN" alt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原理：面粉</a:t>
            </a:r>
            <a:r>
              <a:rPr lang="zh-CN" altLang="en-US" b="1" dirty="0" smtClean="0">
                <a:solidFill>
                  <a:srgbClr val="0000FF"/>
                </a:solidFill>
              </a:rPr>
              <a:t>主要成分</a:t>
            </a:r>
            <a:r>
              <a:rPr lang="zh-CN" altLang="en-US" b="1" dirty="0" smtClean="0"/>
              <a:t>是</a:t>
            </a:r>
            <a:r>
              <a:rPr lang="zh-CN" altLang="en-US" b="1" dirty="0" smtClean="0">
                <a:solidFill>
                  <a:srgbClr val="0000FF"/>
                </a:solidFill>
              </a:rPr>
              <a:t>淀粉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          久置的面粉会逐渐水解生成</a:t>
            </a:r>
            <a:r>
              <a:rPr lang="zh-CN" altLang="en-US" b="1" dirty="0" smtClean="0">
                <a:solidFill>
                  <a:srgbClr val="FF0000"/>
                </a:solidFill>
              </a:rPr>
              <a:t>葡萄糖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      </a:t>
            </a:r>
            <a:r>
              <a:rPr lang="zh-CN" altLang="en-US" b="1" dirty="0" smtClean="0"/>
              <a:t>葡萄糖又会继续分解成</a:t>
            </a:r>
            <a:r>
              <a:rPr lang="zh-CN" altLang="en-US" b="1" dirty="0" smtClean="0">
                <a:solidFill>
                  <a:srgbClr val="FF0000"/>
                </a:solidFill>
              </a:rPr>
              <a:t>醇</a:t>
            </a:r>
            <a:r>
              <a:rPr lang="zh-CN" altLang="en-US" b="1" dirty="0" smtClean="0"/>
              <a:t>和各种</a:t>
            </a:r>
            <a:r>
              <a:rPr lang="zh-CN" altLang="en-US" b="1" dirty="0" smtClean="0">
                <a:solidFill>
                  <a:srgbClr val="FF0000"/>
                </a:solidFill>
              </a:rPr>
              <a:t>有机酸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      </a:t>
            </a:r>
            <a:r>
              <a:rPr lang="zh-CN" altLang="en-US" b="1" dirty="0" smtClean="0"/>
              <a:t>生成的有机酸用</a:t>
            </a:r>
            <a:r>
              <a:rPr lang="en-US" altLang="zh-CN" b="1" dirty="0" smtClean="0">
                <a:solidFill>
                  <a:srgbClr val="7030A0"/>
                </a:solidFill>
              </a:rPr>
              <a:t>NaOH</a:t>
            </a:r>
            <a:r>
              <a:rPr lang="zh-CN" altLang="en-US" b="1" dirty="0" smtClean="0"/>
              <a:t>溶液中和，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          由此可知面粉中酸的含量是多少。变质的面粉中有机酸的含量增多，自然就不能食用了。 </a:t>
            </a:r>
            <a:endParaRPr lang="zh-CN" altLang="en-US" b="1" dirty="0" smtClean="0"/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400" y="980728"/>
            <a:ext cx="10464800" cy="5334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你来设计实验：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408" y="1772816"/>
            <a:ext cx="10464800" cy="4464496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、实验材料：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、实验操作过程：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、实验结果：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、实验结论：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16" y="980728"/>
            <a:ext cx="3816424" cy="57606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参考实验过程：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1844824"/>
            <a:ext cx="10464800" cy="4800600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）在</a:t>
            </a:r>
            <a:r>
              <a:rPr lang="en-US" altLang="zh-CN" b="1" dirty="0" smtClean="0"/>
              <a:t>150 mL</a:t>
            </a:r>
            <a:r>
              <a:rPr lang="zh-CN" altLang="en-US" b="1" dirty="0" smtClean="0"/>
              <a:t>的锥形瓶中加入</a:t>
            </a:r>
            <a:r>
              <a:rPr lang="en-US" altLang="zh-CN" b="1" dirty="0" smtClean="0"/>
              <a:t>40 mL</a:t>
            </a:r>
            <a:r>
              <a:rPr lang="zh-CN" altLang="en-US" b="1" dirty="0" smtClean="0"/>
              <a:t>蒸馏水，再加入</a:t>
            </a:r>
            <a:r>
              <a:rPr lang="en-US" altLang="zh-CN" b="1" dirty="0" smtClean="0"/>
              <a:t>5 g</a:t>
            </a:r>
            <a:r>
              <a:rPr lang="zh-CN" altLang="en-US" b="1" dirty="0" smtClean="0"/>
              <a:t>新鲜的面粉，混合搅拌至完全溶解，且没有任何面团存在为止，配成面粉的悬浊液。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）用</a:t>
            </a:r>
            <a:r>
              <a:rPr lang="en-US" altLang="zh-CN" b="1" dirty="0" smtClean="0"/>
              <a:t>0.01  mol/L</a:t>
            </a:r>
            <a:r>
              <a:rPr lang="zh-CN" altLang="en-US" b="1" dirty="0" smtClean="0"/>
              <a:t>的氢氧化钠溶液滴定，边加边振荡，直到悬浊液呈浅红色，并在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～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分钟内不褪色为止。记下消耗的</a:t>
            </a:r>
            <a:r>
              <a:rPr lang="en-US" altLang="zh-CN" b="1" dirty="0" smtClean="0"/>
              <a:t>NaOH</a:t>
            </a:r>
            <a:r>
              <a:rPr lang="zh-CN" altLang="en-US" b="1" dirty="0" smtClean="0"/>
              <a:t>的体积。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 （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）取要测定新鲜度的面粉，用同样的办法滴定面粉的酸度，记下消耗的</a:t>
            </a:r>
            <a:r>
              <a:rPr lang="en-US" altLang="zh-CN" b="1" dirty="0" smtClean="0"/>
              <a:t>NaOH</a:t>
            </a:r>
            <a:r>
              <a:rPr lang="zh-CN" altLang="en-US" b="1" dirty="0" smtClean="0"/>
              <a:t>体积。</a:t>
            </a:r>
            <a:endParaRPr lang="zh-CN" altLang="en-US" b="1" dirty="0" smtClean="0"/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448" y="1556792"/>
            <a:ext cx="10464800" cy="3645768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        待测定新鲜度的面粉消耗的</a:t>
            </a:r>
            <a:r>
              <a:rPr lang="en-US" altLang="zh-CN" b="1" dirty="0" smtClean="0"/>
              <a:t>NaOH</a:t>
            </a:r>
            <a:r>
              <a:rPr lang="zh-CN" altLang="en-US" b="1" dirty="0" smtClean="0"/>
              <a:t>与标准液相仿，说明面粉是新鲜的。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    </a:t>
            </a:r>
            <a:r>
              <a:rPr lang="zh-CN" altLang="en-US" b="1" dirty="0" smtClean="0"/>
              <a:t>如果消耗的体积是标准液的</a:t>
            </a:r>
            <a:r>
              <a:rPr lang="en-US" altLang="zh-CN" b="1" dirty="0" smtClean="0"/>
              <a:t>2.5</a:t>
            </a:r>
            <a:r>
              <a:rPr lang="zh-CN" altLang="en-US" b="1" dirty="0" smtClean="0"/>
              <a:t>倍以上，说明面粉已经变质，不能食用。若在</a:t>
            </a:r>
            <a:r>
              <a:rPr lang="en-US" altLang="zh-CN" b="1" dirty="0" smtClean="0"/>
              <a:t>2.5</a:t>
            </a:r>
            <a:r>
              <a:rPr lang="zh-CN" altLang="en-US" b="1" dirty="0" smtClean="0"/>
              <a:t>倍以下，则面粉不够新鲜，不过还能食用。 </a:t>
            </a:r>
            <a:endParaRPr lang="zh-CN" altLang="en-US" b="1" dirty="0" smtClean="0"/>
          </a:p>
          <a:p>
            <a:endParaRPr lang="zh-CN" altLang="en-US" b="1" dirty="0" smtClean="0"/>
          </a:p>
          <a:p>
            <a:endParaRPr lang="zh-CN" altLang="en-US" b="1" dirty="0" smtClean="0"/>
          </a:p>
          <a:p>
            <a:endParaRPr lang="zh-CN" altLang="en-US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WPS 演示</Application>
  <PresentationFormat>自定义</PresentationFormat>
  <Paragraphs>40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华文行楷</vt:lpstr>
      <vt:lpstr>交通标志专用字体</vt:lpstr>
      <vt:lpstr>微软雅黑</vt:lpstr>
      <vt:lpstr>Arial Unicode MS</vt:lpstr>
      <vt:lpstr>Calibri</vt:lpstr>
      <vt:lpstr>自定义设计方案</vt:lpstr>
      <vt:lpstr>1_默认设计模板</vt:lpstr>
      <vt:lpstr>PowerPoint 演示文稿</vt:lpstr>
      <vt:lpstr>    人们爱吃面食，家里常常有面粉，周末或者过节的时候，包包饺子什么的。但是久置的面粉由于空气中的氧气、水分和各种微生物的作用，会产生酸败的现象，导致变质。</vt:lpstr>
      <vt:lpstr>PowerPoint 演示文稿</vt:lpstr>
      <vt:lpstr>你来设计实验：</vt:lpstr>
      <vt:lpstr>参考实验过程：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yccz002</dc:creator>
  <cp:lastModifiedBy>Administrator</cp:lastModifiedBy>
  <cp:revision>90</cp:revision>
  <dcterms:created xsi:type="dcterms:W3CDTF">2019-09-11T11:59:00Z</dcterms:created>
  <dcterms:modified xsi:type="dcterms:W3CDTF">2021-08-31T02:10:51Z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2052-10.8.0.6058</vt:lpwstr>
  </property>
</Properties>
</file>